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1282" r:id="rId2"/>
    <p:sldId id="274" r:id="rId3"/>
    <p:sldId id="1281" r:id="rId4"/>
    <p:sldId id="1292" r:id="rId5"/>
    <p:sldId id="1325" r:id="rId6"/>
    <p:sldId id="1330" r:id="rId7"/>
    <p:sldId id="1293" r:id="rId8"/>
    <p:sldId id="1283" r:id="rId9"/>
    <p:sldId id="1191" r:id="rId10"/>
    <p:sldId id="1040" r:id="rId11"/>
    <p:sldId id="1187" r:id="rId12"/>
    <p:sldId id="1286" r:id="rId13"/>
    <p:sldId id="1317" r:id="rId14"/>
    <p:sldId id="1287" r:id="rId15"/>
    <p:sldId id="1294" r:id="rId16"/>
    <p:sldId id="1300" r:id="rId17"/>
    <p:sldId id="1295" r:id="rId18"/>
    <p:sldId id="1318" r:id="rId19"/>
    <p:sldId id="1333" r:id="rId20"/>
    <p:sldId id="1331" r:id="rId21"/>
    <p:sldId id="1332" r:id="rId22"/>
    <p:sldId id="1303" r:id="rId23"/>
    <p:sldId id="1304" r:id="rId24"/>
    <p:sldId id="1305" r:id="rId25"/>
    <p:sldId id="1301" r:id="rId26"/>
    <p:sldId id="1327" r:id="rId27"/>
    <p:sldId id="1309" r:id="rId28"/>
    <p:sldId id="1298" r:id="rId29"/>
    <p:sldId id="1308" r:id="rId30"/>
    <p:sldId id="1310" r:id="rId31"/>
    <p:sldId id="1328" r:id="rId32"/>
    <p:sldId id="1334" r:id="rId33"/>
    <p:sldId id="1284" r:id="rId34"/>
    <p:sldId id="1312" r:id="rId35"/>
    <p:sldId id="1313" r:id="rId36"/>
    <p:sldId id="1314" r:id="rId37"/>
    <p:sldId id="1326" r:id="rId38"/>
    <p:sldId id="128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9BDD"/>
    <a:srgbClr val="75E6FF"/>
    <a:srgbClr val="93B2F7"/>
    <a:srgbClr val="A8DADC"/>
    <a:srgbClr val="1D3557"/>
    <a:srgbClr val="E63946"/>
    <a:srgbClr val="F1FAEE"/>
    <a:srgbClr val="222A35"/>
    <a:srgbClr val="FFFFFF"/>
    <a:srgbClr val="D4E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922" autoAdjust="0"/>
  </p:normalViewPr>
  <p:slideViewPr>
    <p:cSldViewPr snapToGrid="0">
      <p:cViewPr varScale="1">
        <p:scale>
          <a:sx n="66" d="100"/>
          <a:sy n="66" d="100"/>
        </p:scale>
        <p:origin x="60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191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2B3479-E32A-488F-931E-32369274427A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8C79B7-A60D-4E2D-87DB-95DA4945F833}">
      <dgm:prSet phldrT="[Text]" custT="1"/>
      <dgm:spPr/>
      <dgm:t>
        <a:bodyPr/>
        <a:lstStyle/>
        <a:p>
          <a:pPr algn="l" rtl="0"/>
          <a:r>
            <a:rPr lang="en-US" sz="2400" b="1" i="1" u="sng" dirty="0" smtClean="0">
              <a:solidFill>
                <a:srgbClr val="002060"/>
              </a:solidFill>
              <a:effectLst/>
            </a:rPr>
            <a:t>Identify Gaps          </a:t>
          </a:r>
          <a:r>
            <a:rPr lang="en-US" sz="1600" b="1" dirty="0" smtClean="0"/>
            <a:t>We discovered major differences in shipping costs, delivery times, and supplier performance across countries and vendors.</a:t>
          </a:r>
          <a:endParaRPr lang="en-US" sz="1600" b="1" dirty="0"/>
        </a:p>
      </dgm:t>
    </dgm:pt>
    <dgm:pt modelId="{7684322F-B24A-4A89-B09E-6404325C2152}" type="parTrans" cxnId="{66F7DF58-6E4C-4B7A-8E41-1727367B2AFC}">
      <dgm:prSet/>
      <dgm:spPr/>
      <dgm:t>
        <a:bodyPr/>
        <a:lstStyle/>
        <a:p>
          <a:endParaRPr lang="en-US"/>
        </a:p>
      </dgm:t>
    </dgm:pt>
    <dgm:pt modelId="{F0B52134-335E-4874-9B3A-5AFF1B43BE60}" type="sibTrans" cxnId="{66F7DF58-6E4C-4B7A-8E41-1727367B2AFC}">
      <dgm:prSet/>
      <dgm:spPr/>
      <dgm:t>
        <a:bodyPr/>
        <a:lstStyle/>
        <a:p>
          <a:endParaRPr lang="en-US"/>
        </a:p>
      </dgm:t>
    </dgm:pt>
    <dgm:pt modelId="{A665A79D-A82C-4512-A853-B8107E159FF4}">
      <dgm:prSet phldrT="[Text]" custT="1"/>
      <dgm:spPr/>
      <dgm:t>
        <a:bodyPr/>
        <a:lstStyle/>
        <a:p>
          <a:pPr algn="l"/>
          <a:r>
            <a:rPr lang="en-US" sz="2400" b="1" i="1" u="sng" dirty="0" smtClean="0">
              <a:solidFill>
                <a:srgbClr val="002060"/>
              </a:solidFill>
              <a:effectLst/>
            </a:rPr>
            <a:t>Learn from the Data           </a:t>
          </a:r>
          <a:r>
            <a:rPr lang="en-US" sz="1600" b="1" dirty="0" smtClean="0"/>
            <a:t>Reliable vendors and efficient freight methods (like ocean shipping for non-urgent goods) can significantly improve performance and cut costs.</a:t>
          </a:r>
          <a:endParaRPr lang="en-US" sz="1600" b="1" dirty="0"/>
        </a:p>
      </dgm:t>
    </dgm:pt>
    <dgm:pt modelId="{4ADE35C0-D5CC-4463-ADA5-7BD17BD8D3FF}" type="parTrans" cxnId="{F4D9552C-1380-40CE-A1BA-A8A418B93447}">
      <dgm:prSet/>
      <dgm:spPr/>
      <dgm:t>
        <a:bodyPr/>
        <a:lstStyle/>
        <a:p>
          <a:endParaRPr lang="en-US"/>
        </a:p>
      </dgm:t>
    </dgm:pt>
    <dgm:pt modelId="{3ABCB5B7-0819-4011-A502-66F83EFC17D9}" type="sibTrans" cxnId="{F4D9552C-1380-40CE-A1BA-A8A418B93447}">
      <dgm:prSet/>
      <dgm:spPr/>
      <dgm:t>
        <a:bodyPr/>
        <a:lstStyle/>
        <a:p>
          <a:endParaRPr lang="en-US"/>
        </a:p>
      </dgm:t>
    </dgm:pt>
    <dgm:pt modelId="{EC38F664-5B26-40C7-821B-AEDBE6BF01B4}">
      <dgm:prSet custT="1"/>
      <dgm:spPr/>
      <dgm:t>
        <a:bodyPr/>
        <a:lstStyle/>
        <a:p>
          <a:pPr algn="l"/>
          <a:r>
            <a:rPr lang="en-US" sz="2400" b="1" i="1" u="sng" dirty="0" smtClean="0">
              <a:solidFill>
                <a:srgbClr val="002060"/>
              </a:solidFill>
              <a:effectLst/>
            </a:rPr>
            <a:t>Act Strategically                   </a:t>
          </a:r>
          <a:r>
            <a:rPr lang="en-US" sz="1600" b="1" dirty="0" smtClean="0"/>
            <a:t>With data-driven decisions, we can optimize procurement, improve supplier selection, and enhance logistics planning.</a:t>
          </a:r>
          <a:endParaRPr lang="en-US" sz="1600" b="1" dirty="0"/>
        </a:p>
      </dgm:t>
    </dgm:pt>
    <dgm:pt modelId="{0E34F21F-D5CE-436D-966E-BD8CD947F3C4}" type="parTrans" cxnId="{83C49263-9F0E-4F62-A98F-D6E622421CCF}">
      <dgm:prSet/>
      <dgm:spPr/>
      <dgm:t>
        <a:bodyPr/>
        <a:lstStyle/>
        <a:p>
          <a:endParaRPr lang="en-US"/>
        </a:p>
      </dgm:t>
    </dgm:pt>
    <dgm:pt modelId="{70143598-F3C7-4FCC-86D1-F1D80E92889E}" type="sibTrans" cxnId="{83C49263-9F0E-4F62-A98F-D6E622421CCF}">
      <dgm:prSet/>
      <dgm:spPr/>
      <dgm:t>
        <a:bodyPr/>
        <a:lstStyle/>
        <a:p>
          <a:endParaRPr lang="en-US"/>
        </a:p>
      </dgm:t>
    </dgm:pt>
    <dgm:pt modelId="{661F3595-04BA-44FC-9576-DE1F52A2A499}">
      <dgm:prSet custT="1"/>
      <dgm:spPr/>
      <dgm:t>
        <a:bodyPr/>
        <a:lstStyle/>
        <a:p>
          <a:pPr algn="l"/>
          <a:r>
            <a:rPr lang="en-US" sz="2400" b="1" i="1" u="sng" dirty="0" smtClean="0">
              <a:solidFill>
                <a:srgbClr val="002060"/>
              </a:solidFill>
              <a:effectLst/>
            </a:rPr>
            <a:t>Deliver Better Results            </a:t>
          </a:r>
          <a:r>
            <a:rPr lang="en-US" sz="1600" b="1" dirty="0" smtClean="0"/>
            <a:t>By following this approach, organizations can ensure faster, more cost-effective, and reliable delivery of life-saving health products where they’re needed most. </a:t>
          </a:r>
          <a:br>
            <a:rPr lang="en-US" sz="1600" b="1" dirty="0" smtClean="0"/>
          </a:br>
          <a:endParaRPr lang="en-US" sz="1600" b="1" dirty="0"/>
        </a:p>
      </dgm:t>
    </dgm:pt>
    <dgm:pt modelId="{C2829E30-4CC0-4F9F-BEC8-C4B05049A8B7}" type="parTrans" cxnId="{08A1311D-7EC4-48E7-AD4D-7304A6667DD3}">
      <dgm:prSet/>
      <dgm:spPr/>
      <dgm:t>
        <a:bodyPr/>
        <a:lstStyle/>
        <a:p>
          <a:endParaRPr lang="en-US"/>
        </a:p>
      </dgm:t>
    </dgm:pt>
    <dgm:pt modelId="{60CBEE27-857E-43DE-90DE-003BD0B6F19A}" type="sibTrans" cxnId="{08A1311D-7EC4-48E7-AD4D-7304A6667DD3}">
      <dgm:prSet/>
      <dgm:spPr/>
      <dgm:t>
        <a:bodyPr/>
        <a:lstStyle/>
        <a:p>
          <a:endParaRPr lang="en-US"/>
        </a:p>
      </dgm:t>
    </dgm:pt>
    <dgm:pt modelId="{E2995724-6500-4713-92CA-C3BB4175B285}">
      <dgm:prSet phldrT="[Text]" custT="1"/>
      <dgm:spPr/>
      <dgm:t>
        <a:bodyPr/>
        <a:lstStyle/>
        <a:p>
          <a:pPr algn="l"/>
          <a:r>
            <a:rPr lang="en-US" sz="1200" dirty="0" smtClean="0"/>
            <a:t> </a:t>
          </a:r>
          <a:r>
            <a:rPr lang="en-US" sz="2400" b="1" i="1" u="sng" dirty="0" smtClean="0">
              <a:solidFill>
                <a:srgbClr val="002060"/>
              </a:solidFill>
              <a:effectLst/>
            </a:rPr>
            <a:t>Understand the Impact   </a:t>
          </a:r>
          <a:r>
            <a:rPr lang="en-US" sz="1600" b="1" dirty="0" smtClean="0"/>
            <a:t>These inefficiencies can lead to higher expenses, delays in delivery, and risk of </a:t>
          </a:r>
          <a:r>
            <a:rPr lang="en-US" sz="1600" b="1" dirty="0" err="1" smtClean="0"/>
            <a:t>stockouts</a:t>
          </a:r>
          <a:r>
            <a:rPr lang="en-US" sz="1600" b="1" dirty="0" smtClean="0"/>
            <a:t> for critical health commodities.</a:t>
          </a:r>
          <a:endParaRPr lang="en-US" sz="1600" b="1" dirty="0"/>
        </a:p>
      </dgm:t>
    </dgm:pt>
    <dgm:pt modelId="{86EBC7D9-93D3-4ABB-9162-3C4C8D1D4317}" type="parTrans" cxnId="{6C447040-69E6-4B31-9908-C0ABF1C404C7}">
      <dgm:prSet/>
      <dgm:spPr/>
      <dgm:t>
        <a:bodyPr/>
        <a:lstStyle/>
        <a:p>
          <a:endParaRPr lang="en-US"/>
        </a:p>
      </dgm:t>
    </dgm:pt>
    <dgm:pt modelId="{DB2B29DF-ABAE-49D7-8A1E-60F98534DFF8}" type="sibTrans" cxnId="{6C447040-69E6-4B31-9908-C0ABF1C404C7}">
      <dgm:prSet/>
      <dgm:spPr/>
      <dgm:t>
        <a:bodyPr/>
        <a:lstStyle/>
        <a:p>
          <a:endParaRPr lang="en-US"/>
        </a:p>
      </dgm:t>
    </dgm:pt>
    <dgm:pt modelId="{69714696-7D06-406B-8FD0-A1AA056F45D6}" type="pres">
      <dgm:prSet presAssocID="{542B3479-E32A-488F-931E-32369274427A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86A369E-F7E8-4865-8A88-732E38088941}" type="pres">
      <dgm:prSet presAssocID="{6F8C79B7-A60D-4E2D-87DB-95DA4945F833}" presName="composite" presStyleCnt="0"/>
      <dgm:spPr/>
    </dgm:pt>
    <dgm:pt modelId="{353AB8F9-10EB-432E-83CE-256DD3A04E87}" type="pres">
      <dgm:prSet presAssocID="{6F8C79B7-A60D-4E2D-87DB-95DA4945F833}" presName="LShape" presStyleLbl="alignNode1" presStyleIdx="0" presStyleCnt="9" custLinFactNeighborY="853"/>
      <dgm:spPr/>
    </dgm:pt>
    <dgm:pt modelId="{F03D3B6F-6EED-491D-A701-C8D26EA8E897}" type="pres">
      <dgm:prSet presAssocID="{6F8C79B7-A60D-4E2D-87DB-95DA4945F833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1D3797-74DF-4274-9719-7BC9F8FBABE2}" type="pres">
      <dgm:prSet presAssocID="{6F8C79B7-A60D-4E2D-87DB-95DA4945F833}" presName="Triangle" presStyleLbl="alignNode1" presStyleIdx="1" presStyleCnt="9"/>
      <dgm:spPr/>
    </dgm:pt>
    <dgm:pt modelId="{E6D35371-B339-4C79-A897-ECAB4EF7BA82}" type="pres">
      <dgm:prSet presAssocID="{F0B52134-335E-4874-9B3A-5AFF1B43BE60}" presName="sibTrans" presStyleCnt="0"/>
      <dgm:spPr/>
    </dgm:pt>
    <dgm:pt modelId="{80B94E14-4C2C-4980-911D-F44C7E1E5D0A}" type="pres">
      <dgm:prSet presAssocID="{F0B52134-335E-4874-9B3A-5AFF1B43BE60}" presName="space" presStyleCnt="0"/>
      <dgm:spPr/>
    </dgm:pt>
    <dgm:pt modelId="{0CEBFA67-3CA0-403A-8C0A-D7CEE965A4C4}" type="pres">
      <dgm:prSet presAssocID="{E2995724-6500-4713-92CA-C3BB4175B285}" presName="composite" presStyleCnt="0"/>
      <dgm:spPr/>
    </dgm:pt>
    <dgm:pt modelId="{F88846EC-D815-4345-A0D5-1D9C97447AAE}" type="pres">
      <dgm:prSet presAssocID="{E2995724-6500-4713-92CA-C3BB4175B285}" presName="LShape" presStyleLbl="alignNode1" presStyleIdx="2" presStyleCnt="9"/>
      <dgm:spPr/>
    </dgm:pt>
    <dgm:pt modelId="{155FF0EC-6548-422F-A8D3-8E1358FA8D97}" type="pres">
      <dgm:prSet presAssocID="{E2995724-6500-4713-92CA-C3BB4175B285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A8F14-AD1B-4F1B-B97D-FB736F7821F2}" type="pres">
      <dgm:prSet presAssocID="{E2995724-6500-4713-92CA-C3BB4175B285}" presName="Triangle" presStyleLbl="alignNode1" presStyleIdx="3" presStyleCnt="9"/>
      <dgm:spPr/>
    </dgm:pt>
    <dgm:pt modelId="{9B7D3DF1-225D-455F-94DF-680711910E43}" type="pres">
      <dgm:prSet presAssocID="{DB2B29DF-ABAE-49D7-8A1E-60F98534DFF8}" presName="sibTrans" presStyleCnt="0"/>
      <dgm:spPr/>
    </dgm:pt>
    <dgm:pt modelId="{BA9B83FE-9F02-41AB-96B5-A2048E1B99AD}" type="pres">
      <dgm:prSet presAssocID="{DB2B29DF-ABAE-49D7-8A1E-60F98534DFF8}" presName="space" presStyleCnt="0"/>
      <dgm:spPr/>
    </dgm:pt>
    <dgm:pt modelId="{45796C35-3E43-4681-87F2-CFF2186D4F2F}" type="pres">
      <dgm:prSet presAssocID="{A665A79D-A82C-4512-A853-B8107E159FF4}" presName="composite" presStyleCnt="0"/>
      <dgm:spPr/>
    </dgm:pt>
    <dgm:pt modelId="{C8A63FC1-8C11-488C-B29F-0564D523B993}" type="pres">
      <dgm:prSet presAssocID="{A665A79D-A82C-4512-A853-B8107E159FF4}" presName="LShape" presStyleLbl="alignNode1" presStyleIdx="4" presStyleCnt="9" custLinFactNeighborY="0"/>
      <dgm:spPr/>
    </dgm:pt>
    <dgm:pt modelId="{E9856989-8FC1-4675-A94B-892925ACCB12}" type="pres">
      <dgm:prSet presAssocID="{A665A79D-A82C-4512-A853-B8107E159FF4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317CF1-D086-4EAB-9A35-074E17422ACB}" type="pres">
      <dgm:prSet presAssocID="{A665A79D-A82C-4512-A853-B8107E159FF4}" presName="Triangle" presStyleLbl="alignNode1" presStyleIdx="5" presStyleCnt="9"/>
      <dgm:spPr/>
    </dgm:pt>
    <dgm:pt modelId="{2BE15439-5750-4B5E-BF4D-37D3D0110A85}" type="pres">
      <dgm:prSet presAssocID="{3ABCB5B7-0819-4011-A502-66F83EFC17D9}" presName="sibTrans" presStyleCnt="0"/>
      <dgm:spPr/>
    </dgm:pt>
    <dgm:pt modelId="{60F4ECE7-EECC-43F3-9CBE-0B157312539C}" type="pres">
      <dgm:prSet presAssocID="{3ABCB5B7-0819-4011-A502-66F83EFC17D9}" presName="space" presStyleCnt="0"/>
      <dgm:spPr/>
    </dgm:pt>
    <dgm:pt modelId="{5949C5FE-9863-40E1-9270-66EBB6525F47}" type="pres">
      <dgm:prSet presAssocID="{EC38F664-5B26-40C7-821B-AEDBE6BF01B4}" presName="composite" presStyleCnt="0"/>
      <dgm:spPr/>
    </dgm:pt>
    <dgm:pt modelId="{1AE983CB-50CB-4930-A3C4-48CA23D31A2E}" type="pres">
      <dgm:prSet presAssocID="{EC38F664-5B26-40C7-821B-AEDBE6BF01B4}" presName="LShape" presStyleLbl="alignNode1" presStyleIdx="6" presStyleCnt="9" custLinFactNeighborY="0"/>
      <dgm:spPr/>
    </dgm:pt>
    <dgm:pt modelId="{36FD76FC-C2F6-474E-9194-8F0B2B2A17DB}" type="pres">
      <dgm:prSet presAssocID="{EC38F664-5B26-40C7-821B-AEDBE6BF01B4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DF6B96-3FE0-4741-8DFA-99996F7841C7}" type="pres">
      <dgm:prSet presAssocID="{EC38F664-5B26-40C7-821B-AEDBE6BF01B4}" presName="Triangle" presStyleLbl="alignNode1" presStyleIdx="7" presStyleCnt="9"/>
      <dgm:spPr/>
    </dgm:pt>
    <dgm:pt modelId="{9BCF9A34-262A-4413-A34E-698105AF64B6}" type="pres">
      <dgm:prSet presAssocID="{70143598-F3C7-4FCC-86D1-F1D80E92889E}" presName="sibTrans" presStyleCnt="0"/>
      <dgm:spPr/>
    </dgm:pt>
    <dgm:pt modelId="{5C207084-3E4F-46D4-B782-8D84E29DA600}" type="pres">
      <dgm:prSet presAssocID="{70143598-F3C7-4FCC-86D1-F1D80E92889E}" presName="space" presStyleCnt="0"/>
      <dgm:spPr/>
    </dgm:pt>
    <dgm:pt modelId="{F42052E7-81A1-4BBB-8FA2-0F9F03A7492D}" type="pres">
      <dgm:prSet presAssocID="{661F3595-04BA-44FC-9576-DE1F52A2A499}" presName="composite" presStyleCnt="0"/>
      <dgm:spPr/>
    </dgm:pt>
    <dgm:pt modelId="{FF6E6923-C830-4178-92B1-B575BC1BA717}" type="pres">
      <dgm:prSet presAssocID="{661F3595-04BA-44FC-9576-DE1F52A2A499}" presName="LShape" presStyleLbl="alignNode1" presStyleIdx="8" presStyleCnt="9"/>
      <dgm:spPr/>
    </dgm:pt>
    <dgm:pt modelId="{571825F3-0039-4BA9-BC0F-02C215DF83B4}" type="pres">
      <dgm:prSet presAssocID="{661F3595-04BA-44FC-9576-DE1F52A2A499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FEB08E-12C3-4549-A5F5-F3B5CF63C94A}" type="presOf" srcId="{661F3595-04BA-44FC-9576-DE1F52A2A499}" destId="{571825F3-0039-4BA9-BC0F-02C215DF83B4}" srcOrd="0" destOrd="0" presId="urn:microsoft.com/office/officeart/2009/3/layout/StepUpProcess"/>
    <dgm:cxn modelId="{48758955-05A9-43D1-84FE-FD592A4DC3F5}" type="presOf" srcId="{542B3479-E32A-488F-931E-32369274427A}" destId="{69714696-7D06-406B-8FD0-A1AA056F45D6}" srcOrd="0" destOrd="0" presId="urn:microsoft.com/office/officeart/2009/3/layout/StepUpProcess"/>
    <dgm:cxn modelId="{83C49263-9F0E-4F62-A98F-D6E622421CCF}" srcId="{542B3479-E32A-488F-931E-32369274427A}" destId="{EC38F664-5B26-40C7-821B-AEDBE6BF01B4}" srcOrd="3" destOrd="0" parTransId="{0E34F21F-D5CE-436D-966E-BD8CD947F3C4}" sibTransId="{70143598-F3C7-4FCC-86D1-F1D80E92889E}"/>
    <dgm:cxn modelId="{7A201586-0C66-4897-91A7-45B141DFE0E2}" type="presOf" srcId="{E2995724-6500-4713-92CA-C3BB4175B285}" destId="{155FF0EC-6548-422F-A8D3-8E1358FA8D97}" srcOrd="0" destOrd="0" presId="urn:microsoft.com/office/officeart/2009/3/layout/StepUpProcess"/>
    <dgm:cxn modelId="{6C447040-69E6-4B31-9908-C0ABF1C404C7}" srcId="{542B3479-E32A-488F-931E-32369274427A}" destId="{E2995724-6500-4713-92CA-C3BB4175B285}" srcOrd="1" destOrd="0" parTransId="{86EBC7D9-93D3-4ABB-9162-3C4C8D1D4317}" sibTransId="{DB2B29DF-ABAE-49D7-8A1E-60F98534DFF8}"/>
    <dgm:cxn modelId="{27DBCF58-2336-439A-A310-2AC9793EEC8F}" type="presOf" srcId="{A665A79D-A82C-4512-A853-B8107E159FF4}" destId="{E9856989-8FC1-4675-A94B-892925ACCB12}" srcOrd="0" destOrd="0" presId="urn:microsoft.com/office/officeart/2009/3/layout/StepUpProcess"/>
    <dgm:cxn modelId="{69A3DF11-4A9B-4E33-B97E-584A6A068D55}" type="presOf" srcId="{6F8C79B7-A60D-4E2D-87DB-95DA4945F833}" destId="{F03D3B6F-6EED-491D-A701-C8D26EA8E897}" srcOrd="0" destOrd="0" presId="urn:microsoft.com/office/officeart/2009/3/layout/StepUpProcess"/>
    <dgm:cxn modelId="{66F7DF58-6E4C-4B7A-8E41-1727367B2AFC}" srcId="{542B3479-E32A-488F-931E-32369274427A}" destId="{6F8C79B7-A60D-4E2D-87DB-95DA4945F833}" srcOrd="0" destOrd="0" parTransId="{7684322F-B24A-4A89-B09E-6404325C2152}" sibTransId="{F0B52134-335E-4874-9B3A-5AFF1B43BE60}"/>
    <dgm:cxn modelId="{F4D9552C-1380-40CE-A1BA-A8A418B93447}" srcId="{542B3479-E32A-488F-931E-32369274427A}" destId="{A665A79D-A82C-4512-A853-B8107E159FF4}" srcOrd="2" destOrd="0" parTransId="{4ADE35C0-D5CC-4463-ADA5-7BD17BD8D3FF}" sibTransId="{3ABCB5B7-0819-4011-A502-66F83EFC17D9}"/>
    <dgm:cxn modelId="{08A1311D-7EC4-48E7-AD4D-7304A6667DD3}" srcId="{542B3479-E32A-488F-931E-32369274427A}" destId="{661F3595-04BA-44FC-9576-DE1F52A2A499}" srcOrd="4" destOrd="0" parTransId="{C2829E30-4CC0-4F9F-BEC8-C4B05049A8B7}" sibTransId="{60CBEE27-857E-43DE-90DE-003BD0B6F19A}"/>
    <dgm:cxn modelId="{73B42104-3276-4CFA-9A22-7F5C783C8469}" type="presOf" srcId="{EC38F664-5B26-40C7-821B-AEDBE6BF01B4}" destId="{36FD76FC-C2F6-474E-9194-8F0B2B2A17DB}" srcOrd="0" destOrd="0" presId="urn:microsoft.com/office/officeart/2009/3/layout/StepUpProcess"/>
    <dgm:cxn modelId="{B483034B-56C2-4449-B300-1387EBE7596E}" type="presParOf" srcId="{69714696-7D06-406B-8FD0-A1AA056F45D6}" destId="{B86A369E-F7E8-4865-8A88-732E38088941}" srcOrd="0" destOrd="0" presId="urn:microsoft.com/office/officeart/2009/3/layout/StepUpProcess"/>
    <dgm:cxn modelId="{BC49CF75-5332-41DD-962F-E1B85381EB18}" type="presParOf" srcId="{B86A369E-F7E8-4865-8A88-732E38088941}" destId="{353AB8F9-10EB-432E-83CE-256DD3A04E87}" srcOrd="0" destOrd="0" presId="urn:microsoft.com/office/officeart/2009/3/layout/StepUpProcess"/>
    <dgm:cxn modelId="{4FB07018-60C0-445B-A878-BD9D1D824FBD}" type="presParOf" srcId="{B86A369E-F7E8-4865-8A88-732E38088941}" destId="{F03D3B6F-6EED-491D-A701-C8D26EA8E897}" srcOrd="1" destOrd="0" presId="urn:microsoft.com/office/officeart/2009/3/layout/StepUpProcess"/>
    <dgm:cxn modelId="{73E30635-4CAA-42AA-8511-A8DFE82922E0}" type="presParOf" srcId="{B86A369E-F7E8-4865-8A88-732E38088941}" destId="{161D3797-74DF-4274-9719-7BC9F8FBABE2}" srcOrd="2" destOrd="0" presId="urn:microsoft.com/office/officeart/2009/3/layout/StepUpProcess"/>
    <dgm:cxn modelId="{4D8E7422-0EFC-4C2D-8DA4-9381EA56054C}" type="presParOf" srcId="{69714696-7D06-406B-8FD0-A1AA056F45D6}" destId="{E6D35371-B339-4C79-A897-ECAB4EF7BA82}" srcOrd="1" destOrd="0" presId="urn:microsoft.com/office/officeart/2009/3/layout/StepUpProcess"/>
    <dgm:cxn modelId="{B45DB810-4C1B-43EF-9A9E-FDFAF31099D1}" type="presParOf" srcId="{E6D35371-B339-4C79-A897-ECAB4EF7BA82}" destId="{80B94E14-4C2C-4980-911D-F44C7E1E5D0A}" srcOrd="0" destOrd="0" presId="urn:microsoft.com/office/officeart/2009/3/layout/StepUpProcess"/>
    <dgm:cxn modelId="{EC88AA09-D5D6-48E2-97FB-FAD5273BF6FF}" type="presParOf" srcId="{69714696-7D06-406B-8FD0-A1AA056F45D6}" destId="{0CEBFA67-3CA0-403A-8C0A-D7CEE965A4C4}" srcOrd="2" destOrd="0" presId="urn:microsoft.com/office/officeart/2009/3/layout/StepUpProcess"/>
    <dgm:cxn modelId="{FD59A068-7C79-4B42-BC80-390EC170915C}" type="presParOf" srcId="{0CEBFA67-3CA0-403A-8C0A-D7CEE965A4C4}" destId="{F88846EC-D815-4345-A0D5-1D9C97447AAE}" srcOrd="0" destOrd="0" presId="urn:microsoft.com/office/officeart/2009/3/layout/StepUpProcess"/>
    <dgm:cxn modelId="{E63B002A-A7F2-4FC5-B725-DE5837445FEF}" type="presParOf" srcId="{0CEBFA67-3CA0-403A-8C0A-D7CEE965A4C4}" destId="{155FF0EC-6548-422F-A8D3-8E1358FA8D97}" srcOrd="1" destOrd="0" presId="urn:microsoft.com/office/officeart/2009/3/layout/StepUpProcess"/>
    <dgm:cxn modelId="{B0D5F2C9-9E32-496D-B66E-9FA385AB438D}" type="presParOf" srcId="{0CEBFA67-3CA0-403A-8C0A-D7CEE965A4C4}" destId="{CC1A8F14-AD1B-4F1B-B97D-FB736F7821F2}" srcOrd="2" destOrd="0" presId="urn:microsoft.com/office/officeart/2009/3/layout/StepUpProcess"/>
    <dgm:cxn modelId="{EF087521-8249-410A-A1B5-6FF7094D5FD8}" type="presParOf" srcId="{69714696-7D06-406B-8FD0-A1AA056F45D6}" destId="{9B7D3DF1-225D-455F-94DF-680711910E43}" srcOrd="3" destOrd="0" presId="urn:microsoft.com/office/officeart/2009/3/layout/StepUpProcess"/>
    <dgm:cxn modelId="{D3F74F93-68EF-4F61-B931-C8E5B5684FEA}" type="presParOf" srcId="{9B7D3DF1-225D-455F-94DF-680711910E43}" destId="{BA9B83FE-9F02-41AB-96B5-A2048E1B99AD}" srcOrd="0" destOrd="0" presId="urn:microsoft.com/office/officeart/2009/3/layout/StepUpProcess"/>
    <dgm:cxn modelId="{58D82965-2608-437B-B2B6-04B7292C1681}" type="presParOf" srcId="{69714696-7D06-406B-8FD0-A1AA056F45D6}" destId="{45796C35-3E43-4681-87F2-CFF2186D4F2F}" srcOrd="4" destOrd="0" presId="urn:microsoft.com/office/officeart/2009/3/layout/StepUpProcess"/>
    <dgm:cxn modelId="{01C2A4D6-7298-44F8-B77D-E43D77BA3C90}" type="presParOf" srcId="{45796C35-3E43-4681-87F2-CFF2186D4F2F}" destId="{C8A63FC1-8C11-488C-B29F-0564D523B993}" srcOrd="0" destOrd="0" presId="urn:microsoft.com/office/officeart/2009/3/layout/StepUpProcess"/>
    <dgm:cxn modelId="{BEF5BE0D-2CE1-4CB3-B752-8183FEB99F00}" type="presParOf" srcId="{45796C35-3E43-4681-87F2-CFF2186D4F2F}" destId="{E9856989-8FC1-4675-A94B-892925ACCB12}" srcOrd="1" destOrd="0" presId="urn:microsoft.com/office/officeart/2009/3/layout/StepUpProcess"/>
    <dgm:cxn modelId="{C3E4E4B6-0898-451B-869A-75CE30DD734D}" type="presParOf" srcId="{45796C35-3E43-4681-87F2-CFF2186D4F2F}" destId="{04317CF1-D086-4EAB-9A35-074E17422ACB}" srcOrd="2" destOrd="0" presId="urn:microsoft.com/office/officeart/2009/3/layout/StepUpProcess"/>
    <dgm:cxn modelId="{6C38E85A-94E7-4B25-85F5-A1FB2B3F1C8F}" type="presParOf" srcId="{69714696-7D06-406B-8FD0-A1AA056F45D6}" destId="{2BE15439-5750-4B5E-BF4D-37D3D0110A85}" srcOrd="5" destOrd="0" presId="urn:microsoft.com/office/officeart/2009/3/layout/StepUpProcess"/>
    <dgm:cxn modelId="{DDEA21FC-C54C-4AB7-A119-7FBECD81A25C}" type="presParOf" srcId="{2BE15439-5750-4B5E-BF4D-37D3D0110A85}" destId="{60F4ECE7-EECC-43F3-9CBE-0B157312539C}" srcOrd="0" destOrd="0" presId="urn:microsoft.com/office/officeart/2009/3/layout/StepUpProcess"/>
    <dgm:cxn modelId="{94109E9E-FB9F-491C-87ED-B1C00D13657A}" type="presParOf" srcId="{69714696-7D06-406B-8FD0-A1AA056F45D6}" destId="{5949C5FE-9863-40E1-9270-66EBB6525F47}" srcOrd="6" destOrd="0" presId="urn:microsoft.com/office/officeart/2009/3/layout/StepUpProcess"/>
    <dgm:cxn modelId="{957CA99E-29F3-4D0A-9D12-263BC040D400}" type="presParOf" srcId="{5949C5FE-9863-40E1-9270-66EBB6525F47}" destId="{1AE983CB-50CB-4930-A3C4-48CA23D31A2E}" srcOrd="0" destOrd="0" presId="urn:microsoft.com/office/officeart/2009/3/layout/StepUpProcess"/>
    <dgm:cxn modelId="{7F7A8F54-0EFB-4DA9-95ED-8A53A0089D74}" type="presParOf" srcId="{5949C5FE-9863-40E1-9270-66EBB6525F47}" destId="{36FD76FC-C2F6-474E-9194-8F0B2B2A17DB}" srcOrd="1" destOrd="0" presId="urn:microsoft.com/office/officeart/2009/3/layout/StepUpProcess"/>
    <dgm:cxn modelId="{E376A688-A908-4689-A5AE-36D12ED44B10}" type="presParOf" srcId="{5949C5FE-9863-40E1-9270-66EBB6525F47}" destId="{A7DF6B96-3FE0-4741-8DFA-99996F7841C7}" srcOrd="2" destOrd="0" presId="urn:microsoft.com/office/officeart/2009/3/layout/StepUpProcess"/>
    <dgm:cxn modelId="{2A731C86-320C-425D-89A2-9190614AC6C9}" type="presParOf" srcId="{69714696-7D06-406B-8FD0-A1AA056F45D6}" destId="{9BCF9A34-262A-4413-A34E-698105AF64B6}" srcOrd="7" destOrd="0" presId="urn:microsoft.com/office/officeart/2009/3/layout/StepUpProcess"/>
    <dgm:cxn modelId="{0C5DE103-F2BC-47C5-AD1F-C10635BC2986}" type="presParOf" srcId="{9BCF9A34-262A-4413-A34E-698105AF64B6}" destId="{5C207084-3E4F-46D4-B782-8D84E29DA600}" srcOrd="0" destOrd="0" presId="urn:microsoft.com/office/officeart/2009/3/layout/StepUpProcess"/>
    <dgm:cxn modelId="{C2BE2897-9FC1-44A0-AAE0-40D6C5300346}" type="presParOf" srcId="{69714696-7D06-406B-8FD0-A1AA056F45D6}" destId="{F42052E7-81A1-4BBB-8FA2-0F9F03A7492D}" srcOrd="8" destOrd="0" presId="urn:microsoft.com/office/officeart/2009/3/layout/StepUpProcess"/>
    <dgm:cxn modelId="{0D8E0F57-AEC1-47F8-9A48-E1C45F705D9D}" type="presParOf" srcId="{F42052E7-81A1-4BBB-8FA2-0F9F03A7492D}" destId="{FF6E6923-C830-4178-92B1-B575BC1BA717}" srcOrd="0" destOrd="0" presId="urn:microsoft.com/office/officeart/2009/3/layout/StepUpProcess"/>
    <dgm:cxn modelId="{761289F6-310D-45DE-9ED3-9D1598586956}" type="presParOf" srcId="{F42052E7-81A1-4BBB-8FA2-0F9F03A7492D}" destId="{571825F3-0039-4BA9-BC0F-02C215DF83B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B47153-ACA8-45CB-8D84-3F303B722941}" type="doc">
      <dgm:prSet loTypeId="urn:microsoft.com/office/officeart/2005/8/layout/hList9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A815913-87D2-46DC-824D-6B9A45582EC0}">
      <dgm:prSet phldrT="[Text]"/>
      <dgm:spPr/>
      <dgm:t>
        <a:bodyPr/>
        <a:lstStyle/>
        <a:p>
          <a:pPr algn="ctr"/>
          <a:r>
            <a:rPr lang="en-US" b="1" dirty="0" smtClean="0"/>
            <a:t>Work with High-Performing Suppliers</a:t>
          </a:r>
          <a:endParaRPr lang="en-US" dirty="0"/>
        </a:p>
      </dgm:t>
    </dgm:pt>
    <dgm:pt modelId="{D6205FB4-C4B6-4199-A703-3417105E7762}" type="parTrans" cxnId="{D204B438-959A-435C-9EBA-99E8F65C5421}">
      <dgm:prSet/>
      <dgm:spPr/>
      <dgm:t>
        <a:bodyPr/>
        <a:lstStyle/>
        <a:p>
          <a:pPr algn="ctr"/>
          <a:endParaRPr lang="en-US"/>
        </a:p>
      </dgm:t>
    </dgm:pt>
    <dgm:pt modelId="{07DA0FF6-D02A-420A-991F-127DE5D477BA}" type="sibTrans" cxnId="{D204B438-959A-435C-9EBA-99E8F65C5421}">
      <dgm:prSet/>
      <dgm:spPr/>
      <dgm:t>
        <a:bodyPr/>
        <a:lstStyle/>
        <a:p>
          <a:pPr algn="ctr"/>
          <a:endParaRPr lang="en-US"/>
        </a:p>
      </dgm:t>
    </dgm:pt>
    <dgm:pt modelId="{866FF2C4-F137-433B-83F9-571DA867A839}">
      <dgm:prSet/>
      <dgm:spPr/>
      <dgm:t>
        <a:bodyPr/>
        <a:lstStyle/>
        <a:p>
          <a:pPr algn="ctr"/>
          <a:r>
            <a:rPr lang="en-US" b="1" dirty="0" smtClean="0"/>
            <a:t>Use Ocean Freight When Time Allows</a:t>
          </a:r>
          <a:endParaRPr lang="en-US" b="1" dirty="0"/>
        </a:p>
      </dgm:t>
    </dgm:pt>
    <dgm:pt modelId="{5948D3BE-7C4F-4EEB-84CC-C7E7C5BDE533}" type="parTrans" cxnId="{F3EDD998-251D-48F9-9BEB-B96F3F6BD28F}">
      <dgm:prSet/>
      <dgm:spPr/>
      <dgm:t>
        <a:bodyPr/>
        <a:lstStyle/>
        <a:p>
          <a:pPr algn="ctr"/>
          <a:endParaRPr lang="en-US"/>
        </a:p>
      </dgm:t>
    </dgm:pt>
    <dgm:pt modelId="{7182C3F5-B3A7-4851-9351-C392930D2931}" type="sibTrans" cxnId="{F3EDD998-251D-48F9-9BEB-B96F3F6BD28F}">
      <dgm:prSet/>
      <dgm:spPr/>
      <dgm:t>
        <a:bodyPr/>
        <a:lstStyle/>
        <a:p>
          <a:pPr algn="ctr"/>
          <a:endParaRPr lang="en-US"/>
        </a:p>
      </dgm:t>
    </dgm:pt>
    <dgm:pt modelId="{FEA4594D-D75A-4054-92CC-D8ACBCA2CFA3}">
      <dgm:prSet/>
      <dgm:spPr/>
      <dgm:t>
        <a:bodyPr/>
        <a:lstStyle/>
        <a:p>
          <a:pPr algn="ctr"/>
          <a:r>
            <a:rPr lang="en-US" dirty="0" smtClean="0"/>
            <a:t>To minimize costs, ocean shipping should be prioritized for non-urgent deliveries.</a:t>
          </a:r>
          <a:endParaRPr lang="en-US" dirty="0"/>
        </a:p>
      </dgm:t>
    </dgm:pt>
    <dgm:pt modelId="{0F98B629-3703-40AB-9CB6-D457323846D2}" type="parTrans" cxnId="{67A83D73-CF77-45DC-A933-94737872999D}">
      <dgm:prSet/>
      <dgm:spPr/>
      <dgm:t>
        <a:bodyPr/>
        <a:lstStyle/>
        <a:p>
          <a:pPr algn="ctr"/>
          <a:endParaRPr lang="en-US"/>
        </a:p>
      </dgm:t>
    </dgm:pt>
    <dgm:pt modelId="{EAB90762-EB1F-4697-959D-EC7CCA5F83DB}" type="sibTrans" cxnId="{67A83D73-CF77-45DC-A933-94737872999D}">
      <dgm:prSet/>
      <dgm:spPr/>
      <dgm:t>
        <a:bodyPr/>
        <a:lstStyle/>
        <a:p>
          <a:pPr algn="ctr"/>
          <a:endParaRPr lang="en-US"/>
        </a:p>
      </dgm:t>
    </dgm:pt>
    <dgm:pt modelId="{0F472ADD-D862-4FE0-A605-67462FD08742}">
      <dgm:prSet/>
      <dgm:spPr/>
      <dgm:t>
        <a:bodyPr/>
        <a:lstStyle/>
        <a:p>
          <a:pPr algn="ctr"/>
          <a:r>
            <a:rPr lang="en-US" dirty="0" smtClean="0"/>
            <a:t>Focus on vendors with proven reliability and timely deliveries to reduce delays and disruptions.</a:t>
          </a:r>
          <a:endParaRPr lang="en-US" dirty="0"/>
        </a:p>
      </dgm:t>
    </dgm:pt>
    <dgm:pt modelId="{A7C8FC47-77C6-4F46-AE70-CACEB9C85992}" type="sibTrans" cxnId="{7A13F183-7618-454D-BD50-036C8A19BA00}">
      <dgm:prSet/>
      <dgm:spPr/>
      <dgm:t>
        <a:bodyPr/>
        <a:lstStyle/>
        <a:p>
          <a:pPr algn="ctr"/>
          <a:endParaRPr lang="en-US"/>
        </a:p>
      </dgm:t>
    </dgm:pt>
    <dgm:pt modelId="{3100BFD8-94C3-461E-B775-3092B664D1CF}" type="parTrans" cxnId="{7A13F183-7618-454D-BD50-036C8A19BA00}">
      <dgm:prSet/>
      <dgm:spPr/>
      <dgm:t>
        <a:bodyPr/>
        <a:lstStyle/>
        <a:p>
          <a:pPr algn="ctr"/>
          <a:endParaRPr lang="en-US"/>
        </a:p>
      </dgm:t>
    </dgm:pt>
    <dgm:pt modelId="{5478DBAE-E2F1-425A-99D3-D5E9949F5EE6}" type="pres">
      <dgm:prSet presAssocID="{B7B47153-ACA8-45CB-8D84-3F303B722941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AEE38DB-BBF2-4904-AD40-246D0FFC93C0}" type="pres">
      <dgm:prSet presAssocID="{BA815913-87D2-46DC-824D-6B9A45582EC0}" presName="posSpace" presStyleCnt="0"/>
      <dgm:spPr/>
    </dgm:pt>
    <dgm:pt modelId="{62048BFA-9ADF-4BAF-A7B6-72E17B775367}" type="pres">
      <dgm:prSet presAssocID="{BA815913-87D2-46DC-824D-6B9A45582EC0}" presName="vertFlow" presStyleCnt="0"/>
      <dgm:spPr/>
    </dgm:pt>
    <dgm:pt modelId="{500F4D02-DC64-4533-8BED-386D9A905F79}" type="pres">
      <dgm:prSet presAssocID="{BA815913-87D2-46DC-824D-6B9A45582EC0}" presName="topSpace" presStyleCnt="0"/>
      <dgm:spPr/>
    </dgm:pt>
    <dgm:pt modelId="{AAAC2416-633A-439E-B15B-36B9FE239BB8}" type="pres">
      <dgm:prSet presAssocID="{BA815913-87D2-46DC-824D-6B9A45582EC0}" presName="firstComp" presStyleCnt="0"/>
      <dgm:spPr/>
    </dgm:pt>
    <dgm:pt modelId="{5CD3FAB0-BDF2-4626-8EFD-9000666D395D}" type="pres">
      <dgm:prSet presAssocID="{BA815913-87D2-46DC-824D-6B9A45582EC0}" presName="firstChild" presStyleLbl="bgAccFollowNode1" presStyleIdx="0" presStyleCnt="2"/>
      <dgm:spPr/>
      <dgm:t>
        <a:bodyPr/>
        <a:lstStyle/>
        <a:p>
          <a:endParaRPr lang="en-US"/>
        </a:p>
      </dgm:t>
    </dgm:pt>
    <dgm:pt modelId="{03DE3EAD-999C-4067-A797-28E6D25062B5}" type="pres">
      <dgm:prSet presAssocID="{BA815913-87D2-46DC-824D-6B9A45582EC0}" presName="firstChildTx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C68463-98A7-4AF8-A15B-0B20F72020A6}" type="pres">
      <dgm:prSet presAssocID="{BA815913-87D2-46DC-824D-6B9A45582EC0}" presName="negSpace" presStyleCnt="0"/>
      <dgm:spPr/>
    </dgm:pt>
    <dgm:pt modelId="{2865A288-3D4E-441B-9173-58E77213BDE1}" type="pres">
      <dgm:prSet presAssocID="{BA815913-87D2-46DC-824D-6B9A45582EC0}" presName="circle" presStyleLbl="node1" presStyleIdx="0" presStyleCnt="2"/>
      <dgm:spPr/>
      <dgm:t>
        <a:bodyPr/>
        <a:lstStyle/>
        <a:p>
          <a:endParaRPr lang="en-US"/>
        </a:p>
      </dgm:t>
    </dgm:pt>
    <dgm:pt modelId="{8175359E-3A5B-48DB-B260-50553D0F9B74}" type="pres">
      <dgm:prSet presAssocID="{07DA0FF6-D02A-420A-991F-127DE5D477BA}" presName="transSpace" presStyleCnt="0"/>
      <dgm:spPr/>
    </dgm:pt>
    <dgm:pt modelId="{FC6D1F49-EFE3-4834-B654-49365F62C0B0}" type="pres">
      <dgm:prSet presAssocID="{866FF2C4-F137-433B-83F9-571DA867A839}" presName="posSpace" presStyleCnt="0"/>
      <dgm:spPr/>
    </dgm:pt>
    <dgm:pt modelId="{B54ADA49-433D-46C0-BA2F-48EE06C3E575}" type="pres">
      <dgm:prSet presAssocID="{866FF2C4-F137-433B-83F9-571DA867A839}" presName="vertFlow" presStyleCnt="0"/>
      <dgm:spPr/>
    </dgm:pt>
    <dgm:pt modelId="{C09B08BA-A098-4202-AE80-E1E4E5CAB1FA}" type="pres">
      <dgm:prSet presAssocID="{866FF2C4-F137-433B-83F9-571DA867A839}" presName="topSpace" presStyleCnt="0"/>
      <dgm:spPr/>
    </dgm:pt>
    <dgm:pt modelId="{DB82375A-B1A8-475D-A444-3FB100EBF29B}" type="pres">
      <dgm:prSet presAssocID="{866FF2C4-F137-433B-83F9-571DA867A839}" presName="firstComp" presStyleCnt="0"/>
      <dgm:spPr/>
    </dgm:pt>
    <dgm:pt modelId="{86FF4BC1-902F-4822-8246-FC0D24E2521A}" type="pres">
      <dgm:prSet presAssocID="{866FF2C4-F137-433B-83F9-571DA867A839}" presName="firstChild" presStyleLbl="bgAccFollowNode1" presStyleIdx="1" presStyleCnt="2" custLinFactNeighborX="-3956"/>
      <dgm:spPr/>
      <dgm:t>
        <a:bodyPr/>
        <a:lstStyle/>
        <a:p>
          <a:endParaRPr lang="en-US"/>
        </a:p>
      </dgm:t>
    </dgm:pt>
    <dgm:pt modelId="{FC991CF7-B22B-4D15-B00C-E0EEA8D02D3B}" type="pres">
      <dgm:prSet presAssocID="{866FF2C4-F137-433B-83F9-571DA867A839}" presName="firstChildTx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61D10-1883-4914-8886-BFFA37D03F51}" type="pres">
      <dgm:prSet presAssocID="{866FF2C4-F137-433B-83F9-571DA867A839}" presName="negSpace" presStyleCnt="0"/>
      <dgm:spPr/>
    </dgm:pt>
    <dgm:pt modelId="{844C42EE-7686-4D4B-B827-056314DB832A}" type="pres">
      <dgm:prSet presAssocID="{866FF2C4-F137-433B-83F9-571DA867A839}" presName="circle" presStyleLbl="node1" presStyleIdx="1" presStyleCnt="2" custLinFactNeighborX="576" custLinFactNeighborY="-2146"/>
      <dgm:spPr/>
      <dgm:t>
        <a:bodyPr/>
        <a:lstStyle/>
        <a:p>
          <a:endParaRPr lang="en-US"/>
        </a:p>
      </dgm:t>
    </dgm:pt>
  </dgm:ptLst>
  <dgm:cxnLst>
    <dgm:cxn modelId="{1D042B85-8F55-4EA1-B939-119B42D383DD}" type="presOf" srcId="{0F472ADD-D862-4FE0-A605-67462FD08742}" destId="{03DE3EAD-999C-4067-A797-28E6D25062B5}" srcOrd="1" destOrd="0" presId="urn:microsoft.com/office/officeart/2005/8/layout/hList9"/>
    <dgm:cxn modelId="{41A500FC-3C7F-4E74-A115-7FCB7375A6F9}" type="presOf" srcId="{FEA4594D-D75A-4054-92CC-D8ACBCA2CFA3}" destId="{86FF4BC1-902F-4822-8246-FC0D24E2521A}" srcOrd="0" destOrd="0" presId="urn:microsoft.com/office/officeart/2005/8/layout/hList9"/>
    <dgm:cxn modelId="{D204B438-959A-435C-9EBA-99E8F65C5421}" srcId="{B7B47153-ACA8-45CB-8D84-3F303B722941}" destId="{BA815913-87D2-46DC-824D-6B9A45582EC0}" srcOrd="0" destOrd="0" parTransId="{D6205FB4-C4B6-4199-A703-3417105E7762}" sibTransId="{07DA0FF6-D02A-420A-991F-127DE5D477BA}"/>
    <dgm:cxn modelId="{F3EDD998-251D-48F9-9BEB-B96F3F6BD28F}" srcId="{B7B47153-ACA8-45CB-8D84-3F303B722941}" destId="{866FF2C4-F137-433B-83F9-571DA867A839}" srcOrd="1" destOrd="0" parTransId="{5948D3BE-7C4F-4EEB-84CC-C7E7C5BDE533}" sibTransId="{7182C3F5-B3A7-4851-9351-C392930D2931}"/>
    <dgm:cxn modelId="{CE23AA36-E77B-4399-BB1D-5DDCC8470E1C}" type="presOf" srcId="{BA815913-87D2-46DC-824D-6B9A45582EC0}" destId="{2865A288-3D4E-441B-9173-58E77213BDE1}" srcOrd="0" destOrd="0" presId="urn:microsoft.com/office/officeart/2005/8/layout/hList9"/>
    <dgm:cxn modelId="{67A83D73-CF77-45DC-A933-94737872999D}" srcId="{866FF2C4-F137-433B-83F9-571DA867A839}" destId="{FEA4594D-D75A-4054-92CC-D8ACBCA2CFA3}" srcOrd="0" destOrd="0" parTransId="{0F98B629-3703-40AB-9CB6-D457323846D2}" sibTransId="{EAB90762-EB1F-4697-959D-EC7CCA5F83DB}"/>
    <dgm:cxn modelId="{900DDC32-8A72-4130-B383-DC600455891E}" type="presOf" srcId="{866FF2C4-F137-433B-83F9-571DA867A839}" destId="{844C42EE-7686-4D4B-B827-056314DB832A}" srcOrd="0" destOrd="0" presId="urn:microsoft.com/office/officeart/2005/8/layout/hList9"/>
    <dgm:cxn modelId="{8496CD1D-856B-417E-913D-0FA1DD5EF676}" type="presOf" srcId="{0F472ADD-D862-4FE0-A605-67462FD08742}" destId="{5CD3FAB0-BDF2-4626-8EFD-9000666D395D}" srcOrd="0" destOrd="0" presId="urn:microsoft.com/office/officeart/2005/8/layout/hList9"/>
    <dgm:cxn modelId="{7A13F183-7618-454D-BD50-036C8A19BA00}" srcId="{BA815913-87D2-46DC-824D-6B9A45582EC0}" destId="{0F472ADD-D862-4FE0-A605-67462FD08742}" srcOrd="0" destOrd="0" parTransId="{3100BFD8-94C3-461E-B775-3092B664D1CF}" sibTransId="{A7C8FC47-77C6-4F46-AE70-CACEB9C85992}"/>
    <dgm:cxn modelId="{EB967129-E7EE-4535-991D-C74D2402B95C}" type="presOf" srcId="{FEA4594D-D75A-4054-92CC-D8ACBCA2CFA3}" destId="{FC991CF7-B22B-4D15-B00C-E0EEA8D02D3B}" srcOrd="1" destOrd="0" presId="urn:microsoft.com/office/officeart/2005/8/layout/hList9"/>
    <dgm:cxn modelId="{4A2E01ED-1401-4FA2-82E1-C6C5F9AB77F7}" type="presOf" srcId="{B7B47153-ACA8-45CB-8D84-3F303B722941}" destId="{5478DBAE-E2F1-425A-99D3-D5E9949F5EE6}" srcOrd="0" destOrd="0" presId="urn:microsoft.com/office/officeart/2005/8/layout/hList9"/>
    <dgm:cxn modelId="{80142E30-7362-45D2-9DBE-4DE387826344}" type="presParOf" srcId="{5478DBAE-E2F1-425A-99D3-D5E9949F5EE6}" destId="{5AEE38DB-BBF2-4904-AD40-246D0FFC93C0}" srcOrd="0" destOrd="0" presId="urn:microsoft.com/office/officeart/2005/8/layout/hList9"/>
    <dgm:cxn modelId="{79B3C069-BA27-49F1-AF31-B3257A23C71D}" type="presParOf" srcId="{5478DBAE-E2F1-425A-99D3-D5E9949F5EE6}" destId="{62048BFA-9ADF-4BAF-A7B6-72E17B775367}" srcOrd="1" destOrd="0" presId="urn:microsoft.com/office/officeart/2005/8/layout/hList9"/>
    <dgm:cxn modelId="{863EAF48-47B2-4CB8-BEFC-05DA507EE80C}" type="presParOf" srcId="{62048BFA-9ADF-4BAF-A7B6-72E17B775367}" destId="{500F4D02-DC64-4533-8BED-386D9A905F79}" srcOrd="0" destOrd="0" presId="urn:microsoft.com/office/officeart/2005/8/layout/hList9"/>
    <dgm:cxn modelId="{363BE64A-A255-448C-B75E-1D0484FB01F3}" type="presParOf" srcId="{62048BFA-9ADF-4BAF-A7B6-72E17B775367}" destId="{AAAC2416-633A-439E-B15B-36B9FE239BB8}" srcOrd="1" destOrd="0" presId="urn:microsoft.com/office/officeart/2005/8/layout/hList9"/>
    <dgm:cxn modelId="{8BA873DE-9870-49CA-AFF0-A0C8CA3CA3FA}" type="presParOf" srcId="{AAAC2416-633A-439E-B15B-36B9FE239BB8}" destId="{5CD3FAB0-BDF2-4626-8EFD-9000666D395D}" srcOrd="0" destOrd="0" presId="urn:microsoft.com/office/officeart/2005/8/layout/hList9"/>
    <dgm:cxn modelId="{A53D4561-2F88-4B87-A97B-3FFF73C1736D}" type="presParOf" srcId="{AAAC2416-633A-439E-B15B-36B9FE239BB8}" destId="{03DE3EAD-999C-4067-A797-28E6D25062B5}" srcOrd="1" destOrd="0" presId="urn:microsoft.com/office/officeart/2005/8/layout/hList9"/>
    <dgm:cxn modelId="{BDA942AE-0FF1-49F8-B1BF-0AFA64D13D29}" type="presParOf" srcId="{5478DBAE-E2F1-425A-99D3-D5E9949F5EE6}" destId="{29C68463-98A7-4AF8-A15B-0B20F72020A6}" srcOrd="2" destOrd="0" presId="urn:microsoft.com/office/officeart/2005/8/layout/hList9"/>
    <dgm:cxn modelId="{70B90A9B-4A10-4C5A-91EB-5AF1125BC209}" type="presParOf" srcId="{5478DBAE-E2F1-425A-99D3-D5E9949F5EE6}" destId="{2865A288-3D4E-441B-9173-58E77213BDE1}" srcOrd="3" destOrd="0" presId="urn:microsoft.com/office/officeart/2005/8/layout/hList9"/>
    <dgm:cxn modelId="{80773F0B-5788-4E40-89AF-21CB7AC670F5}" type="presParOf" srcId="{5478DBAE-E2F1-425A-99D3-D5E9949F5EE6}" destId="{8175359E-3A5B-48DB-B260-50553D0F9B74}" srcOrd="4" destOrd="0" presId="urn:microsoft.com/office/officeart/2005/8/layout/hList9"/>
    <dgm:cxn modelId="{AA8FBC49-067B-4BFD-BCE2-079DF8574D23}" type="presParOf" srcId="{5478DBAE-E2F1-425A-99D3-D5E9949F5EE6}" destId="{FC6D1F49-EFE3-4834-B654-49365F62C0B0}" srcOrd="5" destOrd="0" presId="urn:microsoft.com/office/officeart/2005/8/layout/hList9"/>
    <dgm:cxn modelId="{ADC5D6DD-1BA1-44C7-B209-673ECCEAE82B}" type="presParOf" srcId="{5478DBAE-E2F1-425A-99D3-D5E9949F5EE6}" destId="{B54ADA49-433D-46C0-BA2F-48EE06C3E575}" srcOrd="6" destOrd="0" presId="urn:microsoft.com/office/officeart/2005/8/layout/hList9"/>
    <dgm:cxn modelId="{17D15638-C157-4FCE-A4A2-E3B0CE06A3D7}" type="presParOf" srcId="{B54ADA49-433D-46C0-BA2F-48EE06C3E575}" destId="{C09B08BA-A098-4202-AE80-E1E4E5CAB1FA}" srcOrd="0" destOrd="0" presId="urn:microsoft.com/office/officeart/2005/8/layout/hList9"/>
    <dgm:cxn modelId="{BC36D11E-CEAA-498C-B619-911334B5E464}" type="presParOf" srcId="{B54ADA49-433D-46C0-BA2F-48EE06C3E575}" destId="{DB82375A-B1A8-475D-A444-3FB100EBF29B}" srcOrd="1" destOrd="0" presId="urn:microsoft.com/office/officeart/2005/8/layout/hList9"/>
    <dgm:cxn modelId="{F66DC7E9-9771-4DFE-926C-A15544667FC7}" type="presParOf" srcId="{DB82375A-B1A8-475D-A444-3FB100EBF29B}" destId="{86FF4BC1-902F-4822-8246-FC0D24E2521A}" srcOrd="0" destOrd="0" presId="urn:microsoft.com/office/officeart/2005/8/layout/hList9"/>
    <dgm:cxn modelId="{BF1A0ED7-B9A4-40D9-9F35-AB220DF1E77B}" type="presParOf" srcId="{DB82375A-B1A8-475D-A444-3FB100EBF29B}" destId="{FC991CF7-B22B-4D15-B00C-E0EEA8D02D3B}" srcOrd="1" destOrd="0" presId="urn:microsoft.com/office/officeart/2005/8/layout/hList9"/>
    <dgm:cxn modelId="{E1744CE7-1DF1-4937-9B18-697DF7CAF653}" type="presParOf" srcId="{5478DBAE-E2F1-425A-99D3-D5E9949F5EE6}" destId="{1BB61D10-1883-4914-8886-BFFA37D03F51}" srcOrd="7" destOrd="0" presId="urn:microsoft.com/office/officeart/2005/8/layout/hList9"/>
    <dgm:cxn modelId="{F228D93D-CFA0-4DEF-AD54-FFCD32401007}" type="presParOf" srcId="{5478DBAE-E2F1-425A-99D3-D5E9949F5EE6}" destId="{844C42EE-7686-4D4B-B827-056314DB832A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B47153-ACA8-45CB-8D84-3F303B722941}" type="doc">
      <dgm:prSet loTypeId="urn:microsoft.com/office/officeart/2005/8/layout/hList9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A815913-87D2-46DC-824D-6B9A45582EC0}">
      <dgm:prSet phldrT="[Text]" custT="1"/>
      <dgm:spPr/>
      <dgm:t>
        <a:bodyPr/>
        <a:lstStyle/>
        <a:p>
          <a:pPr algn="ctr"/>
          <a:r>
            <a:rPr lang="en-US" sz="2400" b="1" dirty="0" smtClean="0"/>
            <a:t>Implement  a Supplier Rating System</a:t>
          </a:r>
          <a:endParaRPr lang="en-US" sz="2400" dirty="0"/>
        </a:p>
      </dgm:t>
    </dgm:pt>
    <dgm:pt modelId="{D6205FB4-C4B6-4199-A703-3417105E7762}" type="parTrans" cxnId="{D204B438-959A-435C-9EBA-99E8F65C5421}">
      <dgm:prSet/>
      <dgm:spPr/>
      <dgm:t>
        <a:bodyPr/>
        <a:lstStyle/>
        <a:p>
          <a:pPr algn="ctr"/>
          <a:endParaRPr lang="en-US"/>
        </a:p>
      </dgm:t>
    </dgm:pt>
    <dgm:pt modelId="{07DA0FF6-D02A-420A-991F-127DE5D477BA}" type="sibTrans" cxnId="{D204B438-959A-435C-9EBA-99E8F65C5421}">
      <dgm:prSet/>
      <dgm:spPr/>
      <dgm:t>
        <a:bodyPr/>
        <a:lstStyle/>
        <a:p>
          <a:pPr algn="ctr"/>
          <a:endParaRPr lang="en-US"/>
        </a:p>
      </dgm:t>
    </dgm:pt>
    <dgm:pt modelId="{866FF2C4-F137-433B-83F9-571DA867A839}">
      <dgm:prSet custT="1"/>
      <dgm:spPr/>
      <dgm:t>
        <a:bodyPr/>
        <a:lstStyle/>
        <a:p>
          <a:pPr algn="ctr"/>
          <a:r>
            <a:rPr lang="en-US" sz="2400" b="1" dirty="0" smtClean="0"/>
            <a:t>Regularly Analyze Country-Specific Shipping Costs</a:t>
          </a:r>
          <a:endParaRPr lang="en-US" sz="2400" b="1" dirty="0"/>
        </a:p>
      </dgm:t>
    </dgm:pt>
    <dgm:pt modelId="{5948D3BE-7C4F-4EEB-84CC-C7E7C5BDE533}" type="parTrans" cxnId="{F3EDD998-251D-48F9-9BEB-B96F3F6BD28F}">
      <dgm:prSet/>
      <dgm:spPr/>
      <dgm:t>
        <a:bodyPr/>
        <a:lstStyle/>
        <a:p>
          <a:pPr algn="ctr"/>
          <a:endParaRPr lang="en-US"/>
        </a:p>
      </dgm:t>
    </dgm:pt>
    <dgm:pt modelId="{7182C3F5-B3A7-4851-9351-C392930D2931}" type="sibTrans" cxnId="{F3EDD998-251D-48F9-9BEB-B96F3F6BD28F}">
      <dgm:prSet/>
      <dgm:spPr/>
      <dgm:t>
        <a:bodyPr/>
        <a:lstStyle/>
        <a:p>
          <a:pPr algn="ctr"/>
          <a:endParaRPr lang="en-US"/>
        </a:p>
      </dgm:t>
    </dgm:pt>
    <dgm:pt modelId="{FEA4594D-D75A-4054-92CC-D8ACBCA2CFA3}">
      <dgm:prSet/>
      <dgm:spPr/>
      <dgm:t>
        <a:bodyPr/>
        <a:lstStyle/>
        <a:p>
          <a:pPr algn="ctr"/>
          <a:r>
            <a:rPr lang="en-US" dirty="0" smtClean="0"/>
            <a:t>This can uncover inefficiencies and help renegotiate rates or explore alternative logistics options.</a:t>
          </a:r>
          <a:endParaRPr lang="en-US" dirty="0"/>
        </a:p>
      </dgm:t>
    </dgm:pt>
    <dgm:pt modelId="{0F98B629-3703-40AB-9CB6-D457323846D2}" type="parTrans" cxnId="{67A83D73-CF77-45DC-A933-94737872999D}">
      <dgm:prSet/>
      <dgm:spPr/>
      <dgm:t>
        <a:bodyPr/>
        <a:lstStyle/>
        <a:p>
          <a:pPr algn="ctr"/>
          <a:endParaRPr lang="en-US"/>
        </a:p>
      </dgm:t>
    </dgm:pt>
    <dgm:pt modelId="{EAB90762-EB1F-4697-959D-EC7CCA5F83DB}" type="sibTrans" cxnId="{67A83D73-CF77-45DC-A933-94737872999D}">
      <dgm:prSet/>
      <dgm:spPr/>
      <dgm:t>
        <a:bodyPr/>
        <a:lstStyle/>
        <a:p>
          <a:pPr algn="ctr"/>
          <a:endParaRPr lang="en-US"/>
        </a:p>
      </dgm:t>
    </dgm:pt>
    <dgm:pt modelId="{0F472ADD-D862-4FE0-A605-67462FD08742}">
      <dgm:prSet/>
      <dgm:spPr/>
      <dgm:t>
        <a:bodyPr/>
        <a:lstStyle/>
        <a:p>
          <a:pPr algn="ctr"/>
          <a:r>
            <a:rPr lang="en-US" dirty="0" smtClean="0"/>
            <a:t>Use KPIs like delivery time, shipping cost, and quality to evaluate and select suppliers.</a:t>
          </a:r>
          <a:endParaRPr lang="en-US" dirty="0"/>
        </a:p>
      </dgm:t>
    </dgm:pt>
    <dgm:pt modelId="{A7C8FC47-77C6-4F46-AE70-CACEB9C85992}" type="sibTrans" cxnId="{7A13F183-7618-454D-BD50-036C8A19BA00}">
      <dgm:prSet/>
      <dgm:spPr/>
      <dgm:t>
        <a:bodyPr/>
        <a:lstStyle/>
        <a:p>
          <a:pPr algn="ctr"/>
          <a:endParaRPr lang="en-US"/>
        </a:p>
      </dgm:t>
    </dgm:pt>
    <dgm:pt modelId="{3100BFD8-94C3-461E-B775-3092B664D1CF}" type="parTrans" cxnId="{7A13F183-7618-454D-BD50-036C8A19BA00}">
      <dgm:prSet/>
      <dgm:spPr/>
      <dgm:t>
        <a:bodyPr/>
        <a:lstStyle/>
        <a:p>
          <a:pPr algn="ctr"/>
          <a:endParaRPr lang="en-US"/>
        </a:p>
      </dgm:t>
    </dgm:pt>
    <dgm:pt modelId="{5478DBAE-E2F1-425A-99D3-D5E9949F5EE6}" type="pres">
      <dgm:prSet presAssocID="{B7B47153-ACA8-45CB-8D84-3F303B722941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AEE38DB-BBF2-4904-AD40-246D0FFC93C0}" type="pres">
      <dgm:prSet presAssocID="{BA815913-87D2-46DC-824D-6B9A45582EC0}" presName="posSpace" presStyleCnt="0"/>
      <dgm:spPr/>
    </dgm:pt>
    <dgm:pt modelId="{62048BFA-9ADF-4BAF-A7B6-72E17B775367}" type="pres">
      <dgm:prSet presAssocID="{BA815913-87D2-46DC-824D-6B9A45582EC0}" presName="vertFlow" presStyleCnt="0"/>
      <dgm:spPr/>
    </dgm:pt>
    <dgm:pt modelId="{500F4D02-DC64-4533-8BED-386D9A905F79}" type="pres">
      <dgm:prSet presAssocID="{BA815913-87D2-46DC-824D-6B9A45582EC0}" presName="topSpace" presStyleCnt="0"/>
      <dgm:spPr/>
    </dgm:pt>
    <dgm:pt modelId="{AAAC2416-633A-439E-B15B-36B9FE239BB8}" type="pres">
      <dgm:prSet presAssocID="{BA815913-87D2-46DC-824D-6B9A45582EC0}" presName="firstComp" presStyleCnt="0"/>
      <dgm:spPr/>
    </dgm:pt>
    <dgm:pt modelId="{5CD3FAB0-BDF2-4626-8EFD-9000666D395D}" type="pres">
      <dgm:prSet presAssocID="{BA815913-87D2-46DC-824D-6B9A45582EC0}" presName="firstChild" presStyleLbl="bgAccFollowNode1" presStyleIdx="0" presStyleCnt="2"/>
      <dgm:spPr/>
      <dgm:t>
        <a:bodyPr/>
        <a:lstStyle/>
        <a:p>
          <a:endParaRPr lang="en-US"/>
        </a:p>
      </dgm:t>
    </dgm:pt>
    <dgm:pt modelId="{03DE3EAD-999C-4067-A797-28E6D25062B5}" type="pres">
      <dgm:prSet presAssocID="{BA815913-87D2-46DC-824D-6B9A45582EC0}" presName="firstChildTx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C68463-98A7-4AF8-A15B-0B20F72020A6}" type="pres">
      <dgm:prSet presAssocID="{BA815913-87D2-46DC-824D-6B9A45582EC0}" presName="negSpace" presStyleCnt="0"/>
      <dgm:spPr/>
    </dgm:pt>
    <dgm:pt modelId="{2865A288-3D4E-441B-9173-58E77213BDE1}" type="pres">
      <dgm:prSet presAssocID="{BA815913-87D2-46DC-824D-6B9A45582EC0}" presName="circle" presStyleLbl="node1" presStyleIdx="0" presStyleCnt="2"/>
      <dgm:spPr/>
      <dgm:t>
        <a:bodyPr/>
        <a:lstStyle/>
        <a:p>
          <a:endParaRPr lang="en-US"/>
        </a:p>
      </dgm:t>
    </dgm:pt>
    <dgm:pt modelId="{8175359E-3A5B-48DB-B260-50553D0F9B74}" type="pres">
      <dgm:prSet presAssocID="{07DA0FF6-D02A-420A-991F-127DE5D477BA}" presName="transSpace" presStyleCnt="0"/>
      <dgm:spPr/>
    </dgm:pt>
    <dgm:pt modelId="{FC6D1F49-EFE3-4834-B654-49365F62C0B0}" type="pres">
      <dgm:prSet presAssocID="{866FF2C4-F137-433B-83F9-571DA867A839}" presName="posSpace" presStyleCnt="0"/>
      <dgm:spPr/>
    </dgm:pt>
    <dgm:pt modelId="{B54ADA49-433D-46C0-BA2F-48EE06C3E575}" type="pres">
      <dgm:prSet presAssocID="{866FF2C4-F137-433B-83F9-571DA867A839}" presName="vertFlow" presStyleCnt="0"/>
      <dgm:spPr/>
    </dgm:pt>
    <dgm:pt modelId="{C09B08BA-A098-4202-AE80-E1E4E5CAB1FA}" type="pres">
      <dgm:prSet presAssocID="{866FF2C4-F137-433B-83F9-571DA867A839}" presName="topSpace" presStyleCnt="0"/>
      <dgm:spPr/>
    </dgm:pt>
    <dgm:pt modelId="{DB82375A-B1A8-475D-A444-3FB100EBF29B}" type="pres">
      <dgm:prSet presAssocID="{866FF2C4-F137-433B-83F9-571DA867A839}" presName="firstComp" presStyleCnt="0"/>
      <dgm:spPr/>
    </dgm:pt>
    <dgm:pt modelId="{86FF4BC1-902F-4822-8246-FC0D24E2521A}" type="pres">
      <dgm:prSet presAssocID="{866FF2C4-F137-433B-83F9-571DA867A839}" presName="firstChild" presStyleLbl="bgAccFollowNode1" presStyleIdx="1" presStyleCnt="2" custLinFactNeighborX="-3956"/>
      <dgm:spPr/>
      <dgm:t>
        <a:bodyPr/>
        <a:lstStyle/>
        <a:p>
          <a:endParaRPr lang="en-US"/>
        </a:p>
      </dgm:t>
    </dgm:pt>
    <dgm:pt modelId="{FC991CF7-B22B-4D15-B00C-E0EEA8D02D3B}" type="pres">
      <dgm:prSet presAssocID="{866FF2C4-F137-433B-83F9-571DA867A839}" presName="firstChildTx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61D10-1883-4914-8886-BFFA37D03F51}" type="pres">
      <dgm:prSet presAssocID="{866FF2C4-F137-433B-83F9-571DA867A839}" presName="negSpace" presStyleCnt="0"/>
      <dgm:spPr/>
    </dgm:pt>
    <dgm:pt modelId="{844C42EE-7686-4D4B-B827-056314DB832A}" type="pres">
      <dgm:prSet presAssocID="{866FF2C4-F137-433B-83F9-571DA867A839}" presName="circle" presStyleLbl="node1" presStyleIdx="1" presStyleCnt="2" custLinFactNeighborX="576" custLinFactNeighborY="-2146"/>
      <dgm:spPr/>
      <dgm:t>
        <a:bodyPr/>
        <a:lstStyle/>
        <a:p>
          <a:endParaRPr lang="en-US"/>
        </a:p>
      </dgm:t>
    </dgm:pt>
  </dgm:ptLst>
  <dgm:cxnLst>
    <dgm:cxn modelId="{F1309B70-9C34-49C4-9B6D-0149166C5523}" type="presOf" srcId="{FEA4594D-D75A-4054-92CC-D8ACBCA2CFA3}" destId="{86FF4BC1-902F-4822-8246-FC0D24E2521A}" srcOrd="0" destOrd="0" presId="urn:microsoft.com/office/officeart/2005/8/layout/hList9"/>
    <dgm:cxn modelId="{636C7EB8-B141-4C08-8849-4F07FA573182}" type="presOf" srcId="{0F472ADD-D862-4FE0-A605-67462FD08742}" destId="{5CD3FAB0-BDF2-4626-8EFD-9000666D395D}" srcOrd="0" destOrd="0" presId="urn:microsoft.com/office/officeart/2005/8/layout/hList9"/>
    <dgm:cxn modelId="{8F928130-AB0C-4189-9D01-4992462DB0CE}" type="presOf" srcId="{0F472ADD-D862-4FE0-A605-67462FD08742}" destId="{03DE3EAD-999C-4067-A797-28E6D25062B5}" srcOrd="1" destOrd="0" presId="urn:microsoft.com/office/officeart/2005/8/layout/hList9"/>
    <dgm:cxn modelId="{7E7F0D66-FC76-4D98-8AF3-34598D27D573}" type="presOf" srcId="{BA815913-87D2-46DC-824D-6B9A45582EC0}" destId="{2865A288-3D4E-441B-9173-58E77213BDE1}" srcOrd="0" destOrd="0" presId="urn:microsoft.com/office/officeart/2005/8/layout/hList9"/>
    <dgm:cxn modelId="{D204B438-959A-435C-9EBA-99E8F65C5421}" srcId="{B7B47153-ACA8-45CB-8D84-3F303B722941}" destId="{BA815913-87D2-46DC-824D-6B9A45582EC0}" srcOrd="0" destOrd="0" parTransId="{D6205FB4-C4B6-4199-A703-3417105E7762}" sibTransId="{07DA0FF6-D02A-420A-991F-127DE5D477BA}"/>
    <dgm:cxn modelId="{F3EDD998-251D-48F9-9BEB-B96F3F6BD28F}" srcId="{B7B47153-ACA8-45CB-8D84-3F303B722941}" destId="{866FF2C4-F137-433B-83F9-571DA867A839}" srcOrd="1" destOrd="0" parTransId="{5948D3BE-7C4F-4EEB-84CC-C7E7C5BDE533}" sibTransId="{7182C3F5-B3A7-4851-9351-C392930D2931}"/>
    <dgm:cxn modelId="{67A83D73-CF77-45DC-A933-94737872999D}" srcId="{866FF2C4-F137-433B-83F9-571DA867A839}" destId="{FEA4594D-D75A-4054-92CC-D8ACBCA2CFA3}" srcOrd="0" destOrd="0" parTransId="{0F98B629-3703-40AB-9CB6-D457323846D2}" sibTransId="{EAB90762-EB1F-4697-959D-EC7CCA5F83DB}"/>
    <dgm:cxn modelId="{C0FF36B8-6964-4F46-992C-0DD572E8B853}" type="presOf" srcId="{866FF2C4-F137-433B-83F9-571DA867A839}" destId="{844C42EE-7686-4D4B-B827-056314DB832A}" srcOrd="0" destOrd="0" presId="urn:microsoft.com/office/officeart/2005/8/layout/hList9"/>
    <dgm:cxn modelId="{BA72C72C-A1E5-4323-90C6-F551EF13CD48}" type="presOf" srcId="{B7B47153-ACA8-45CB-8D84-3F303B722941}" destId="{5478DBAE-E2F1-425A-99D3-D5E9949F5EE6}" srcOrd="0" destOrd="0" presId="urn:microsoft.com/office/officeart/2005/8/layout/hList9"/>
    <dgm:cxn modelId="{7A13F183-7618-454D-BD50-036C8A19BA00}" srcId="{BA815913-87D2-46DC-824D-6B9A45582EC0}" destId="{0F472ADD-D862-4FE0-A605-67462FD08742}" srcOrd="0" destOrd="0" parTransId="{3100BFD8-94C3-461E-B775-3092B664D1CF}" sibTransId="{A7C8FC47-77C6-4F46-AE70-CACEB9C85992}"/>
    <dgm:cxn modelId="{DE489310-328B-4CE4-A384-9B1B0D1E5378}" type="presOf" srcId="{FEA4594D-D75A-4054-92CC-D8ACBCA2CFA3}" destId="{FC991CF7-B22B-4D15-B00C-E0EEA8D02D3B}" srcOrd="1" destOrd="0" presId="urn:microsoft.com/office/officeart/2005/8/layout/hList9"/>
    <dgm:cxn modelId="{E227154F-2E0A-4665-B6F8-78C91D17E340}" type="presParOf" srcId="{5478DBAE-E2F1-425A-99D3-D5E9949F5EE6}" destId="{5AEE38DB-BBF2-4904-AD40-246D0FFC93C0}" srcOrd="0" destOrd="0" presId="urn:microsoft.com/office/officeart/2005/8/layout/hList9"/>
    <dgm:cxn modelId="{15F44305-D243-4B35-B22F-93BC388F8091}" type="presParOf" srcId="{5478DBAE-E2F1-425A-99D3-D5E9949F5EE6}" destId="{62048BFA-9ADF-4BAF-A7B6-72E17B775367}" srcOrd="1" destOrd="0" presId="urn:microsoft.com/office/officeart/2005/8/layout/hList9"/>
    <dgm:cxn modelId="{AE9A0649-6918-4AF5-9D51-F6E7AE5B1A01}" type="presParOf" srcId="{62048BFA-9ADF-4BAF-A7B6-72E17B775367}" destId="{500F4D02-DC64-4533-8BED-386D9A905F79}" srcOrd="0" destOrd="0" presId="urn:microsoft.com/office/officeart/2005/8/layout/hList9"/>
    <dgm:cxn modelId="{B1E6230B-0C46-4F18-BA0C-1D6B48DB5102}" type="presParOf" srcId="{62048BFA-9ADF-4BAF-A7B6-72E17B775367}" destId="{AAAC2416-633A-439E-B15B-36B9FE239BB8}" srcOrd="1" destOrd="0" presId="urn:microsoft.com/office/officeart/2005/8/layout/hList9"/>
    <dgm:cxn modelId="{34439DEE-7E59-4430-8367-2E6A64EAB2FA}" type="presParOf" srcId="{AAAC2416-633A-439E-B15B-36B9FE239BB8}" destId="{5CD3FAB0-BDF2-4626-8EFD-9000666D395D}" srcOrd="0" destOrd="0" presId="urn:microsoft.com/office/officeart/2005/8/layout/hList9"/>
    <dgm:cxn modelId="{33408B9B-F6CE-405B-8C23-C0F9EAD91F58}" type="presParOf" srcId="{AAAC2416-633A-439E-B15B-36B9FE239BB8}" destId="{03DE3EAD-999C-4067-A797-28E6D25062B5}" srcOrd="1" destOrd="0" presId="urn:microsoft.com/office/officeart/2005/8/layout/hList9"/>
    <dgm:cxn modelId="{A451AEFC-7481-4FC2-8673-76DF932A90EE}" type="presParOf" srcId="{5478DBAE-E2F1-425A-99D3-D5E9949F5EE6}" destId="{29C68463-98A7-4AF8-A15B-0B20F72020A6}" srcOrd="2" destOrd="0" presId="urn:microsoft.com/office/officeart/2005/8/layout/hList9"/>
    <dgm:cxn modelId="{5E84DCC9-C0E1-4785-95B0-BB6271DDC4CB}" type="presParOf" srcId="{5478DBAE-E2F1-425A-99D3-D5E9949F5EE6}" destId="{2865A288-3D4E-441B-9173-58E77213BDE1}" srcOrd="3" destOrd="0" presId="urn:microsoft.com/office/officeart/2005/8/layout/hList9"/>
    <dgm:cxn modelId="{207CBDC2-3296-4F83-A614-3761BE99DF8E}" type="presParOf" srcId="{5478DBAE-E2F1-425A-99D3-D5E9949F5EE6}" destId="{8175359E-3A5B-48DB-B260-50553D0F9B74}" srcOrd="4" destOrd="0" presId="urn:microsoft.com/office/officeart/2005/8/layout/hList9"/>
    <dgm:cxn modelId="{E0BA0EC7-1E24-4C3F-AC63-7B3BA94FEE1F}" type="presParOf" srcId="{5478DBAE-E2F1-425A-99D3-D5E9949F5EE6}" destId="{FC6D1F49-EFE3-4834-B654-49365F62C0B0}" srcOrd="5" destOrd="0" presId="urn:microsoft.com/office/officeart/2005/8/layout/hList9"/>
    <dgm:cxn modelId="{A41E60AC-0A28-4824-927D-C3B6E65CFAE1}" type="presParOf" srcId="{5478DBAE-E2F1-425A-99D3-D5E9949F5EE6}" destId="{B54ADA49-433D-46C0-BA2F-48EE06C3E575}" srcOrd="6" destOrd="0" presId="urn:microsoft.com/office/officeart/2005/8/layout/hList9"/>
    <dgm:cxn modelId="{1180DCCB-F25C-44E6-990C-B98A99E170D1}" type="presParOf" srcId="{B54ADA49-433D-46C0-BA2F-48EE06C3E575}" destId="{C09B08BA-A098-4202-AE80-E1E4E5CAB1FA}" srcOrd="0" destOrd="0" presId="urn:microsoft.com/office/officeart/2005/8/layout/hList9"/>
    <dgm:cxn modelId="{1D0B7B46-D0E9-4E4F-99AE-04BC1A542FB7}" type="presParOf" srcId="{B54ADA49-433D-46C0-BA2F-48EE06C3E575}" destId="{DB82375A-B1A8-475D-A444-3FB100EBF29B}" srcOrd="1" destOrd="0" presId="urn:microsoft.com/office/officeart/2005/8/layout/hList9"/>
    <dgm:cxn modelId="{31B47476-612E-4B9A-87E5-BA38444E6EDB}" type="presParOf" srcId="{DB82375A-B1A8-475D-A444-3FB100EBF29B}" destId="{86FF4BC1-902F-4822-8246-FC0D24E2521A}" srcOrd="0" destOrd="0" presId="urn:microsoft.com/office/officeart/2005/8/layout/hList9"/>
    <dgm:cxn modelId="{D941D75F-FA08-4B28-A655-627699787429}" type="presParOf" srcId="{DB82375A-B1A8-475D-A444-3FB100EBF29B}" destId="{FC991CF7-B22B-4D15-B00C-E0EEA8D02D3B}" srcOrd="1" destOrd="0" presId="urn:microsoft.com/office/officeart/2005/8/layout/hList9"/>
    <dgm:cxn modelId="{62712E32-2826-49D7-B54C-8718D3AA4BB7}" type="presParOf" srcId="{5478DBAE-E2F1-425A-99D3-D5E9949F5EE6}" destId="{1BB61D10-1883-4914-8886-BFFA37D03F51}" srcOrd="7" destOrd="0" presId="urn:microsoft.com/office/officeart/2005/8/layout/hList9"/>
    <dgm:cxn modelId="{19DA3446-F4E3-4D10-A9C2-AA08566C7E9C}" type="presParOf" srcId="{5478DBAE-E2F1-425A-99D3-D5E9949F5EE6}" destId="{844C42EE-7686-4D4B-B827-056314DB832A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B47153-ACA8-45CB-8D84-3F303B722941}" type="doc">
      <dgm:prSet loTypeId="urn:microsoft.com/office/officeart/2005/8/layout/hList9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A815913-87D2-46DC-824D-6B9A45582EC0}">
      <dgm:prSet phldrT="[Text]"/>
      <dgm:spPr/>
      <dgm:t>
        <a:bodyPr/>
        <a:lstStyle/>
        <a:p>
          <a:pPr algn="ctr"/>
          <a:r>
            <a:rPr lang="en-US" b="1" dirty="0" smtClean="0"/>
            <a:t>Invest in Local Supply Chain Infrastructure</a:t>
          </a:r>
          <a:br>
            <a:rPr lang="en-US" b="1" dirty="0" smtClean="0"/>
          </a:br>
          <a:endParaRPr lang="en-US" b="1" dirty="0"/>
        </a:p>
      </dgm:t>
    </dgm:pt>
    <dgm:pt modelId="{D6205FB4-C4B6-4199-A703-3417105E7762}" type="parTrans" cxnId="{D204B438-959A-435C-9EBA-99E8F65C5421}">
      <dgm:prSet/>
      <dgm:spPr/>
      <dgm:t>
        <a:bodyPr/>
        <a:lstStyle/>
        <a:p>
          <a:pPr algn="ctr"/>
          <a:endParaRPr lang="en-US"/>
        </a:p>
      </dgm:t>
    </dgm:pt>
    <dgm:pt modelId="{07DA0FF6-D02A-420A-991F-127DE5D477BA}" type="sibTrans" cxnId="{D204B438-959A-435C-9EBA-99E8F65C5421}">
      <dgm:prSet/>
      <dgm:spPr/>
      <dgm:t>
        <a:bodyPr/>
        <a:lstStyle/>
        <a:p>
          <a:pPr algn="ctr"/>
          <a:endParaRPr lang="en-US"/>
        </a:p>
      </dgm:t>
    </dgm:pt>
    <dgm:pt modelId="{0F472ADD-D862-4FE0-A605-67462FD08742}">
      <dgm:prSet custT="1"/>
      <dgm:spPr/>
      <dgm:t>
        <a:bodyPr/>
        <a:lstStyle/>
        <a:p>
          <a:pPr algn="ctr"/>
          <a:r>
            <a:rPr lang="en-US" sz="2100" b="0" dirty="0" smtClean="0"/>
            <a:t>Improve warehousing and transportation networks in recipient countries to shorten delivery times and reduce reliance on expensive shipping methods.</a:t>
          </a:r>
          <a:endParaRPr lang="en-US" sz="2100" b="0" dirty="0"/>
        </a:p>
      </dgm:t>
    </dgm:pt>
    <dgm:pt modelId="{A7C8FC47-77C6-4F46-AE70-CACEB9C85992}" type="sibTrans" cxnId="{7A13F183-7618-454D-BD50-036C8A19BA00}">
      <dgm:prSet/>
      <dgm:spPr/>
      <dgm:t>
        <a:bodyPr/>
        <a:lstStyle/>
        <a:p>
          <a:pPr algn="ctr"/>
          <a:endParaRPr lang="en-US"/>
        </a:p>
      </dgm:t>
    </dgm:pt>
    <dgm:pt modelId="{3100BFD8-94C3-461E-B775-3092B664D1CF}" type="parTrans" cxnId="{7A13F183-7618-454D-BD50-036C8A19BA00}">
      <dgm:prSet/>
      <dgm:spPr/>
      <dgm:t>
        <a:bodyPr/>
        <a:lstStyle/>
        <a:p>
          <a:pPr algn="ctr"/>
          <a:endParaRPr lang="en-US"/>
        </a:p>
      </dgm:t>
    </dgm:pt>
    <dgm:pt modelId="{5478DBAE-E2F1-425A-99D3-D5E9949F5EE6}" type="pres">
      <dgm:prSet presAssocID="{B7B47153-ACA8-45CB-8D84-3F303B722941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AEE38DB-BBF2-4904-AD40-246D0FFC93C0}" type="pres">
      <dgm:prSet presAssocID="{BA815913-87D2-46DC-824D-6B9A45582EC0}" presName="posSpace" presStyleCnt="0"/>
      <dgm:spPr/>
    </dgm:pt>
    <dgm:pt modelId="{62048BFA-9ADF-4BAF-A7B6-72E17B775367}" type="pres">
      <dgm:prSet presAssocID="{BA815913-87D2-46DC-824D-6B9A45582EC0}" presName="vertFlow" presStyleCnt="0"/>
      <dgm:spPr/>
    </dgm:pt>
    <dgm:pt modelId="{500F4D02-DC64-4533-8BED-386D9A905F79}" type="pres">
      <dgm:prSet presAssocID="{BA815913-87D2-46DC-824D-6B9A45582EC0}" presName="topSpace" presStyleCnt="0"/>
      <dgm:spPr/>
    </dgm:pt>
    <dgm:pt modelId="{AAAC2416-633A-439E-B15B-36B9FE239BB8}" type="pres">
      <dgm:prSet presAssocID="{BA815913-87D2-46DC-824D-6B9A45582EC0}" presName="firstComp" presStyleCnt="0"/>
      <dgm:spPr/>
    </dgm:pt>
    <dgm:pt modelId="{5CD3FAB0-BDF2-4626-8EFD-9000666D395D}" type="pres">
      <dgm:prSet presAssocID="{BA815913-87D2-46DC-824D-6B9A45582EC0}" presName="firstChild" presStyleLbl="bgAccFollowNode1" presStyleIdx="0" presStyleCnt="1" custLinFactNeighborX="28272" custLinFactNeighborY="3601"/>
      <dgm:spPr/>
      <dgm:t>
        <a:bodyPr/>
        <a:lstStyle/>
        <a:p>
          <a:endParaRPr lang="en-US"/>
        </a:p>
      </dgm:t>
    </dgm:pt>
    <dgm:pt modelId="{03DE3EAD-999C-4067-A797-28E6D25062B5}" type="pres">
      <dgm:prSet presAssocID="{BA815913-87D2-46DC-824D-6B9A45582EC0}" presName="firstChildTx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C68463-98A7-4AF8-A15B-0B20F72020A6}" type="pres">
      <dgm:prSet presAssocID="{BA815913-87D2-46DC-824D-6B9A45582EC0}" presName="negSpace" presStyleCnt="0"/>
      <dgm:spPr/>
    </dgm:pt>
    <dgm:pt modelId="{2865A288-3D4E-441B-9173-58E77213BDE1}" type="pres">
      <dgm:prSet presAssocID="{BA815913-87D2-46DC-824D-6B9A45582EC0}" presName="circle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D204B438-959A-435C-9EBA-99E8F65C5421}" srcId="{B7B47153-ACA8-45CB-8D84-3F303B722941}" destId="{BA815913-87D2-46DC-824D-6B9A45582EC0}" srcOrd="0" destOrd="0" parTransId="{D6205FB4-C4B6-4199-A703-3417105E7762}" sibTransId="{07DA0FF6-D02A-420A-991F-127DE5D477BA}"/>
    <dgm:cxn modelId="{7A13F183-7618-454D-BD50-036C8A19BA00}" srcId="{BA815913-87D2-46DC-824D-6B9A45582EC0}" destId="{0F472ADD-D862-4FE0-A605-67462FD08742}" srcOrd="0" destOrd="0" parTransId="{3100BFD8-94C3-461E-B775-3092B664D1CF}" sibTransId="{A7C8FC47-77C6-4F46-AE70-CACEB9C85992}"/>
    <dgm:cxn modelId="{CA78D85A-1DAB-4434-BD2F-F13E213025B2}" type="presOf" srcId="{B7B47153-ACA8-45CB-8D84-3F303B722941}" destId="{5478DBAE-E2F1-425A-99D3-D5E9949F5EE6}" srcOrd="0" destOrd="0" presId="urn:microsoft.com/office/officeart/2005/8/layout/hList9"/>
    <dgm:cxn modelId="{969FC3A8-0D7D-4C00-B9A3-C8F2F276B422}" type="presOf" srcId="{BA815913-87D2-46DC-824D-6B9A45582EC0}" destId="{2865A288-3D4E-441B-9173-58E77213BDE1}" srcOrd="0" destOrd="0" presId="urn:microsoft.com/office/officeart/2005/8/layout/hList9"/>
    <dgm:cxn modelId="{AE8136EA-A1C2-4689-9042-622446BFE48B}" type="presOf" srcId="{0F472ADD-D862-4FE0-A605-67462FD08742}" destId="{03DE3EAD-999C-4067-A797-28E6D25062B5}" srcOrd="1" destOrd="0" presId="urn:microsoft.com/office/officeart/2005/8/layout/hList9"/>
    <dgm:cxn modelId="{174C1971-3E7E-4367-8151-739E0059B8DF}" type="presOf" srcId="{0F472ADD-D862-4FE0-A605-67462FD08742}" destId="{5CD3FAB0-BDF2-4626-8EFD-9000666D395D}" srcOrd="0" destOrd="0" presId="urn:microsoft.com/office/officeart/2005/8/layout/hList9"/>
    <dgm:cxn modelId="{40999243-9957-4A7F-A384-C16DC59AC3F7}" type="presParOf" srcId="{5478DBAE-E2F1-425A-99D3-D5E9949F5EE6}" destId="{5AEE38DB-BBF2-4904-AD40-246D0FFC93C0}" srcOrd="0" destOrd="0" presId="urn:microsoft.com/office/officeart/2005/8/layout/hList9"/>
    <dgm:cxn modelId="{4A8588D3-8D05-4C3B-8915-C9160D510F5D}" type="presParOf" srcId="{5478DBAE-E2F1-425A-99D3-D5E9949F5EE6}" destId="{62048BFA-9ADF-4BAF-A7B6-72E17B775367}" srcOrd="1" destOrd="0" presId="urn:microsoft.com/office/officeart/2005/8/layout/hList9"/>
    <dgm:cxn modelId="{D3F2E979-7DD1-4661-AAAE-563ADE902EBE}" type="presParOf" srcId="{62048BFA-9ADF-4BAF-A7B6-72E17B775367}" destId="{500F4D02-DC64-4533-8BED-386D9A905F79}" srcOrd="0" destOrd="0" presId="urn:microsoft.com/office/officeart/2005/8/layout/hList9"/>
    <dgm:cxn modelId="{8F1B8FD7-0825-4621-8FE0-D309B73452C7}" type="presParOf" srcId="{62048BFA-9ADF-4BAF-A7B6-72E17B775367}" destId="{AAAC2416-633A-439E-B15B-36B9FE239BB8}" srcOrd="1" destOrd="0" presId="urn:microsoft.com/office/officeart/2005/8/layout/hList9"/>
    <dgm:cxn modelId="{E1A625E7-6743-41AA-B154-D3084FB623A7}" type="presParOf" srcId="{AAAC2416-633A-439E-B15B-36B9FE239BB8}" destId="{5CD3FAB0-BDF2-4626-8EFD-9000666D395D}" srcOrd="0" destOrd="0" presId="urn:microsoft.com/office/officeart/2005/8/layout/hList9"/>
    <dgm:cxn modelId="{A63CC60A-B86A-46BD-BFA4-47B100EABB06}" type="presParOf" srcId="{AAAC2416-633A-439E-B15B-36B9FE239BB8}" destId="{03DE3EAD-999C-4067-A797-28E6D25062B5}" srcOrd="1" destOrd="0" presId="urn:microsoft.com/office/officeart/2005/8/layout/hList9"/>
    <dgm:cxn modelId="{3E986AC2-D878-449E-87DA-9FF0448EDFAC}" type="presParOf" srcId="{5478DBAE-E2F1-425A-99D3-D5E9949F5EE6}" destId="{29C68463-98A7-4AF8-A15B-0B20F72020A6}" srcOrd="2" destOrd="0" presId="urn:microsoft.com/office/officeart/2005/8/layout/hList9"/>
    <dgm:cxn modelId="{A7ABFE64-6410-4906-8327-9B68866FD1F2}" type="presParOf" srcId="{5478DBAE-E2F1-425A-99D3-D5E9949F5EE6}" destId="{2865A288-3D4E-441B-9173-58E77213BDE1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AB8F9-10EB-432E-83CE-256DD3A04E87}">
      <dsp:nvSpPr>
        <dsp:cNvPr id="0" name=""/>
        <dsp:cNvSpPr/>
      </dsp:nvSpPr>
      <dsp:spPr>
        <a:xfrm rot="5400000">
          <a:off x="432691" y="3021034"/>
          <a:ext cx="1284128" cy="213676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D3B6F-6EED-491D-A701-C8D26EA8E897}">
      <dsp:nvSpPr>
        <dsp:cNvPr id="0" name=""/>
        <dsp:cNvSpPr/>
      </dsp:nvSpPr>
      <dsp:spPr>
        <a:xfrm>
          <a:off x="218338" y="3648512"/>
          <a:ext cx="1929080" cy="1690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1" u="sng" kern="1200" dirty="0" smtClean="0">
              <a:solidFill>
                <a:srgbClr val="002060"/>
              </a:solidFill>
              <a:effectLst/>
            </a:rPr>
            <a:t>Identify Gaps          </a:t>
          </a:r>
          <a:r>
            <a:rPr lang="en-US" sz="1600" b="1" kern="1200" dirty="0" smtClean="0"/>
            <a:t>We discovered major differences in shipping costs, delivery times, and supplier performance across countries and vendors.</a:t>
          </a:r>
          <a:endParaRPr lang="en-US" sz="1600" b="1" kern="1200" dirty="0"/>
        </a:p>
      </dsp:txBody>
      <dsp:txXfrm>
        <a:off x="218338" y="3648512"/>
        <a:ext cx="1929080" cy="1690952"/>
      </dsp:txXfrm>
    </dsp:sp>
    <dsp:sp modelId="{161D3797-74DF-4274-9719-7BC9F8FBABE2}">
      <dsp:nvSpPr>
        <dsp:cNvPr id="0" name=""/>
        <dsp:cNvSpPr/>
      </dsp:nvSpPr>
      <dsp:spPr>
        <a:xfrm>
          <a:off x="1783441" y="2852770"/>
          <a:ext cx="363977" cy="363977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8846EC-D815-4345-A0D5-1D9C97447AAE}">
      <dsp:nvSpPr>
        <dsp:cNvPr id="0" name=""/>
        <dsp:cNvSpPr/>
      </dsp:nvSpPr>
      <dsp:spPr>
        <a:xfrm rot="5400000">
          <a:off x="2794263" y="2425707"/>
          <a:ext cx="1284128" cy="213676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FF0EC-6548-422F-A8D3-8E1358FA8D97}">
      <dsp:nvSpPr>
        <dsp:cNvPr id="0" name=""/>
        <dsp:cNvSpPr/>
      </dsp:nvSpPr>
      <dsp:spPr>
        <a:xfrm>
          <a:off x="2579910" y="3064139"/>
          <a:ext cx="1929080" cy="1690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r>
            <a:rPr lang="en-US" sz="2400" b="1" i="1" u="sng" kern="1200" dirty="0" smtClean="0">
              <a:solidFill>
                <a:srgbClr val="002060"/>
              </a:solidFill>
              <a:effectLst/>
            </a:rPr>
            <a:t>Understand the Impact   </a:t>
          </a:r>
          <a:r>
            <a:rPr lang="en-US" sz="1600" b="1" kern="1200" dirty="0" smtClean="0"/>
            <a:t>These inefficiencies can lead to higher expenses, delays in delivery, and risk of </a:t>
          </a:r>
          <a:r>
            <a:rPr lang="en-US" sz="1600" b="1" kern="1200" dirty="0" err="1" smtClean="0"/>
            <a:t>stockouts</a:t>
          </a:r>
          <a:r>
            <a:rPr lang="en-US" sz="1600" b="1" kern="1200" dirty="0" smtClean="0"/>
            <a:t> for critical health commodities.</a:t>
          </a:r>
          <a:endParaRPr lang="en-US" sz="1600" b="1" kern="1200" dirty="0"/>
        </a:p>
      </dsp:txBody>
      <dsp:txXfrm>
        <a:off x="2579910" y="3064139"/>
        <a:ext cx="1929080" cy="1690952"/>
      </dsp:txXfrm>
    </dsp:sp>
    <dsp:sp modelId="{CC1A8F14-AD1B-4F1B-B97D-FB736F7821F2}">
      <dsp:nvSpPr>
        <dsp:cNvPr id="0" name=""/>
        <dsp:cNvSpPr/>
      </dsp:nvSpPr>
      <dsp:spPr>
        <a:xfrm>
          <a:off x="4145013" y="2268396"/>
          <a:ext cx="363977" cy="363977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63FC1-8C11-488C-B29F-0564D523B993}">
      <dsp:nvSpPr>
        <dsp:cNvPr id="0" name=""/>
        <dsp:cNvSpPr/>
      </dsp:nvSpPr>
      <dsp:spPr>
        <a:xfrm rot="5400000">
          <a:off x="5155834" y="1841334"/>
          <a:ext cx="1284128" cy="213676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856989-8FC1-4675-A94B-892925ACCB12}">
      <dsp:nvSpPr>
        <dsp:cNvPr id="0" name=""/>
        <dsp:cNvSpPr/>
      </dsp:nvSpPr>
      <dsp:spPr>
        <a:xfrm>
          <a:off x="4941481" y="2479765"/>
          <a:ext cx="1929080" cy="1690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1" u="sng" kern="1200" dirty="0" smtClean="0">
              <a:solidFill>
                <a:srgbClr val="002060"/>
              </a:solidFill>
              <a:effectLst/>
            </a:rPr>
            <a:t>Learn from the Data           </a:t>
          </a:r>
          <a:r>
            <a:rPr lang="en-US" sz="1600" b="1" kern="1200" dirty="0" smtClean="0"/>
            <a:t>Reliable vendors and efficient freight methods (like ocean shipping for non-urgent goods) can significantly improve performance and cut costs.</a:t>
          </a:r>
          <a:endParaRPr lang="en-US" sz="1600" b="1" kern="1200" dirty="0"/>
        </a:p>
      </dsp:txBody>
      <dsp:txXfrm>
        <a:off x="4941481" y="2479765"/>
        <a:ext cx="1929080" cy="1690952"/>
      </dsp:txXfrm>
    </dsp:sp>
    <dsp:sp modelId="{04317CF1-D086-4EAB-9A35-074E17422ACB}">
      <dsp:nvSpPr>
        <dsp:cNvPr id="0" name=""/>
        <dsp:cNvSpPr/>
      </dsp:nvSpPr>
      <dsp:spPr>
        <a:xfrm>
          <a:off x="6506584" y="1684023"/>
          <a:ext cx="363977" cy="363977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983CB-50CB-4930-A3C4-48CA23D31A2E}">
      <dsp:nvSpPr>
        <dsp:cNvPr id="0" name=""/>
        <dsp:cNvSpPr/>
      </dsp:nvSpPr>
      <dsp:spPr>
        <a:xfrm rot="5400000">
          <a:off x="7517405" y="1256961"/>
          <a:ext cx="1284128" cy="213676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D76FC-C2F6-474E-9194-8F0B2B2A17DB}">
      <dsp:nvSpPr>
        <dsp:cNvPr id="0" name=""/>
        <dsp:cNvSpPr/>
      </dsp:nvSpPr>
      <dsp:spPr>
        <a:xfrm>
          <a:off x="7303052" y="1895392"/>
          <a:ext cx="1929080" cy="1690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1" u="sng" kern="1200" dirty="0" smtClean="0">
              <a:solidFill>
                <a:srgbClr val="002060"/>
              </a:solidFill>
              <a:effectLst/>
            </a:rPr>
            <a:t>Act Strategically                   </a:t>
          </a:r>
          <a:r>
            <a:rPr lang="en-US" sz="1600" b="1" kern="1200" dirty="0" smtClean="0"/>
            <a:t>With data-driven decisions, we can optimize procurement, improve supplier selection, and enhance logistics planning.</a:t>
          </a:r>
          <a:endParaRPr lang="en-US" sz="1600" b="1" kern="1200" dirty="0"/>
        </a:p>
      </dsp:txBody>
      <dsp:txXfrm>
        <a:off x="7303052" y="1895392"/>
        <a:ext cx="1929080" cy="1690952"/>
      </dsp:txXfrm>
    </dsp:sp>
    <dsp:sp modelId="{A7DF6B96-3FE0-4741-8DFA-99996F7841C7}">
      <dsp:nvSpPr>
        <dsp:cNvPr id="0" name=""/>
        <dsp:cNvSpPr/>
      </dsp:nvSpPr>
      <dsp:spPr>
        <a:xfrm>
          <a:off x="8868155" y="1099650"/>
          <a:ext cx="363977" cy="363977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E6923-C830-4178-92B1-B575BC1BA717}">
      <dsp:nvSpPr>
        <dsp:cNvPr id="0" name=""/>
        <dsp:cNvSpPr/>
      </dsp:nvSpPr>
      <dsp:spPr>
        <a:xfrm rot="5400000">
          <a:off x="9878977" y="672588"/>
          <a:ext cx="1284128" cy="213676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825F3-0039-4BA9-BC0F-02C215DF83B4}">
      <dsp:nvSpPr>
        <dsp:cNvPr id="0" name=""/>
        <dsp:cNvSpPr/>
      </dsp:nvSpPr>
      <dsp:spPr>
        <a:xfrm>
          <a:off x="9664624" y="1311019"/>
          <a:ext cx="1929080" cy="1690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1" u="sng" kern="1200" dirty="0" smtClean="0">
              <a:solidFill>
                <a:srgbClr val="002060"/>
              </a:solidFill>
              <a:effectLst/>
            </a:rPr>
            <a:t>Deliver Better Results            </a:t>
          </a:r>
          <a:r>
            <a:rPr lang="en-US" sz="1600" b="1" kern="1200" dirty="0" smtClean="0"/>
            <a:t>By following this approach, organizations can ensure faster, more cost-effective, and reliable delivery of life-saving health products where they’re needed most. </a:t>
          </a:r>
          <a:br>
            <a:rPr lang="en-US" sz="1600" b="1" kern="1200" dirty="0" smtClean="0"/>
          </a:br>
          <a:endParaRPr lang="en-US" sz="1600" b="1" kern="1200" dirty="0"/>
        </a:p>
      </dsp:txBody>
      <dsp:txXfrm>
        <a:off x="9664624" y="1311019"/>
        <a:ext cx="1929080" cy="16909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D3FAB0-BDF2-4626-8EFD-9000666D395D}">
      <dsp:nvSpPr>
        <dsp:cNvPr id="0" name=""/>
        <dsp:cNvSpPr/>
      </dsp:nvSpPr>
      <dsp:spPr>
        <a:xfrm>
          <a:off x="1922632" y="2582662"/>
          <a:ext cx="3600714" cy="240167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Focus on vendors with proven reliability and timely deliveries to reduce delays and disruptions.</a:t>
          </a:r>
          <a:endParaRPr lang="en-US" sz="2500" kern="1200" dirty="0"/>
        </a:p>
      </dsp:txBody>
      <dsp:txXfrm>
        <a:off x="2498746" y="2582662"/>
        <a:ext cx="3024600" cy="2401676"/>
      </dsp:txXfrm>
    </dsp:sp>
    <dsp:sp modelId="{2865A288-3D4E-441B-9173-58E77213BDE1}">
      <dsp:nvSpPr>
        <dsp:cNvPr id="0" name=""/>
        <dsp:cNvSpPr/>
      </dsp:nvSpPr>
      <dsp:spPr>
        <a:xfrm>
          <a:off x="2251" y="1622471"/>
          <a:ext cx="2400476" cy="24004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Work with High-Performing Suppliers</a:t>
          </a:r>
          <a:endParaRPr lang="en-US" sz="2800" kern="1200" dirty="0"/>
        </a:p>
      </dsp:txBody>
      <dsp:txXfrm>
        <a:off x="353793" y="1974013"/>
        <a:ext cx="1697392" cy="1697392"/>
      </dsp:txXfrm>
    </dsp:sp>
    <dsp:sp modelId="{86FF4BC1-902F-4822-8246-FC0D24E2521A}">
      <dsp:nvSpPr>
        <dsp:cNvPr id="0" name=""/>
        <dsp:cNvSpPr/>
      </dsp:nvSpPr>
      <dsp:spPr>
        <a:xfrm>
          <a:off x="7781378" y="2582662"/>
          <a:ext cx="3600714" cy="240167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To minimize costs, ocean shipping should be prioritized for non-urgent deliveries.</a:t>
          </a:r>
          <a:endParaRPr lang="en-US" sz="2500" kern="1200" dirty="0"/>
        </a:p>
      </dsp:txBody>
      <dsp:txXfrm>
        <a:off x="8357493" y="2582662"/>
        <a:ext cx="3024600" cy="2401676"/>
      </dsp:txXfrm>
    </dsp:sp>
    <dsp:sp modelId="{844C42EE-7686-4D4B-B827-056314DB832A}">
      <dsp:nvSpPr>
        <dsp:cNvPr id="0" name=""/>
        <dsp:cNvSpPr/>
      </dsp:nvSpPr>
      <dsp:spPr>
        <a:xfrm>
          <a:off x="6035243" y="1570957"/>
          <a:ext cx="2400476" cy="24004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Use Ocean Freight When Time Allows</a:t>
          </a:r>
          <a:endParaRPr lang="en-US" sz="2800" b="1" kern="1200" dirty="0"/>
        </a:p>
      </dsp:txBody>
      <dsp:txXfrm>
        <a:off x="6386785" y="1922499"/>
        <a:ext cx="1697392" cy="16973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D3FAB0-BDF2-4626-8EFD-9000666D395D}">
      <dsp:nvSpPr>
        <dsp:cNvPr id="0" name=""/>
        <dsp:cNvSpPr/>
      </dsp:nvSpPr>
      <dsp:spPr>
        <a:xfrm>
          <a:off x="1821922" y="2580041"/>
          <a:ext cx="3412104" cy="227587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Use KPIs like delivery time, shipping cost, and quality to evaluate and select suppliers.</a:t>
          </a:r>
          <a:endParaRPr lang="en-US" sz="2300" kern="1200" dirty="0"/>
        </a:p>
      </dsp:txBody>
      <dsp:txXfrm>
        <a:off x="2367859" y="2580041"/>
        <a:ext cx="2866167" cy="2275873"/>
      </dsp:txXfrm>
    </dsp:sp>
    <dsp:sp modelId="{2865A288-3D4E-441B-9173-58E77213BDE1}">
      <dsp:nvSpPr>
        <dsp:cNvPr id="0" name=""/>
        <dsp:cNvSpPr/>
      </dsp:nvSpPr>
      <dsp:spPr>
        <a:xfrm>
          <a:off x="2133" y="1670146"/>
          <a:ext cx="2274736" cy="227473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Implement  a Supplier Rating System</a:t>
          </a:r>
          <a:endParaRPr lang="en-US" sz="2400" kern="1200" dirty="0"/>
        </a:p>
      </dsp:txBody>
      <dsp:txXfrm>
        <a:off x="335260" y="2003273"/>
        <a:ext cx="1608482" cy="1608482"/>
      </dsp:txXfrm>
    </dsp:sp>
    <dsp:sp modelId="{86FF4BC1-902F-4822-8246-FC0D24E2521A}">
      <dsp:nvSpPr>
        <dsp:cNvPr id="0" name=""/>
        <dsp:cNvSpPr/>
      </dsp:nvSpPr>
      <dsp:spPr>
        <a:xfrm>
          <a:off x="7373780" y="2580041"/>
          <a:ext cx="3412104" cy="227587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This can uncover inefficiencies and help renegotiate rates or explore alternative logistics options.</a:t>
          </a:r>
          <a:endParaRPr lang="en-US" sz="2300" kern="1200" dirty="0"/>
        </a:p>
      </dsp:txBody>
      <dsp:txXfrm>
        <a:off x="7919717" y="2580041"/>
        <a:ext cx="2866167" cy="2275873"/>
      </dsp:txXfrm>
    </dsp:sp>
    <dsp:sp modelId="{844C42EE-7686-4D4B-B827-056314DB832A}">
      <dsp:nvSpPr>
        <dsp:cNvPr id="0" name=""/>
        <dsp:cNvSpPr/>
      </dsp:nvSpPr>
      <dsp:spPr>
        <a:xfrm>
          <a:off x="5719110" y="1621330"/>
          <a:ext cx="2274736" cy="227473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Regularly Analyze Country-Specific Shipping Costs</a:t>
          </a:r>
          <a:endParaRPr lang="en-US" sz="2400" b="1" kern="1200" dirty="0"/>
        </a:p>
      </dsp:txBody>
      <dsp:txXfrm>
        <a:off x="6052237" y="1954457"/>
        <a:ext cx="1608482" cy="1608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D3FAB0-BDF2-4626-8EFD-9000666D395D}">
      <dsp:nvSpPr>
        <dsp:cNvPr id="0" name=""/>
        <dsp:cNvSpPr/>
      </dsp:nvSpPr>
      <dsp:spPr>
        <a:xfrm>
          <a:off x="1863797" y="1098225"/>
          <a:ext cx="3489719" cy="232764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kern="1200" dirty="0" smtClean="0"/>
            <a:t>Improve warehousing and transportation networks in recipient countries to shorten delivery times and reduce reliance on expensive shipping methods.</a:t>
          </a:r>
          <a:endParaRPr lang="en-US" sz="2100" b="0" kern="1200" dirty="0"/>
        </a:p>
      </dsp:txBody>
      <dsp:txXfrm>
        <a:off x="2422152" y="1098225"/>
        <a:ext cx="2931364" cy="2327642"/>
      </dsp:txXfrm>
    </dsp:sp>
    <dsp:sp modelId="{2865A288-3D4E-441B-9173-58E77213BDE1}">
      <dsp:nvSpPr>
        <dsp:cNvPr id="0" name=""/>
        <dsp:cNvSpPr/>
      </dsp:nvSpPr>
      <dsp:spPr>
        <a:xfrm>
          <a:off x="1307" y="83816"/>
          <a:ext cx="2326479" cy="232647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Invest in Local Supply Chain Infrastructure</a:t>
          </a:r>
          <a:br>
            <a:rPr lang="en-US" sz="2200" b="1" kern="1200" dirty="0" smtClean="0"/>
          </a:br>
          <a:endParaRPr lang="en-US" sz="2200" b="1" kern="1200" dirty="0"/>
        </a:p>
      </dsp:txBody>
      <dsp:txXfrm>
        <a:off x="342012" y="424521"/>
        <a:ext cx="1645069" cy="16450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1EE24543-BADB-D126-5254-378DAA0572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F914204-AC17-89FF-AD4B-89191FD246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8B82B-1729-4D9B-85FB-840EF7852CC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7816686-BE37-0964-6A33-5D591209EC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E95CD6E-B2F9-99AC-D0A4-84145FB06F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92174-EABB-4D2A-BE74-44626C04D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5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3EE29-20F9-490A-86EE-FE8B0906ABF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F94E9-98E3-46BD-97F7-7C6A5687F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9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856346-60B3-4D69-8D31-410780ABD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B91DA61-46FB-41E9-A05A-A416D1F21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2AEDC39-32CC-463A-8430-7B00A9586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52BEC-B381-4E5E-AA95-28D128B5CBF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25AF56B-9EFF-4DF5-B4C8-ADA77605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3E7AD1-00B6-4CFB-B609-4858A35A8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499A-D29B-4EAB-95BA-9CD549A0F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16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مقدمة الوحدة ">
    <p:bg>
      <p:bgPr>
        <a:solidFill>
          <a:srgbClr val="A8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45A4ABF-70F8-4F4F-8CED-BD6059751A48}"/>
              </a:ext>
            </a:extLst>
          </p:cNvPr>
          <p:cNvSpPr/>
          <p:nvPr userDrawn="1"/>
        </p:nvSpPr>
        <p:spPr>
          <a:xfrm>
            <a:off x="17703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F3FA2651-3935-4ADC-3ACC-A1F8093EEEB3}"/>
              </a:ext>
            </a:extLst>
          </p:cNvPr>
          <p:cNvSpPr/>
          <p:nvPr userDrawn="1"/>
        </p:nvSpPr>
        <p:spPr>
          <a:xfrm>
            <a:off x="7289128" y="4667046"/>
            <a:ext cx="4159921" cy="1231687"/>
          </a:xfrm>
          <a:prstGeom prst="roundRect">
            <a:avLst/>
          </a:prstGeom>
          <a:solidFill>
            <a:srgbClr val="F1F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AE1B02D5-0327-604D-9211-7FCC19B601B2}"/>
              </a:ext>
            </a:extLst>
          </p:cNvPr>
          <p:cNvSpPr/>
          <p:nvPr userDrawn="1"/>
        </p:nvSpPr>
        <p:spPr>
          <a:xfrm>
            <a:off x="3083790" y="-9483"/>
            <a:ext cx="9108210" cy="6867483"/>
          </a:xfrm>
          <a:custGeom>
            <a:avLst/>
            <a:gdLst>
              <a:gd name="connsiteX0" fmla="*/ 8809338 w 8809338"/>
              <a:gd name="connsiteY0" fmla="*/ 0 h 6867483"/>
              <a:gd name="connsiteX1" fmla="*/ 8809338 w 8809338"/>
              <a:gd name="connsiteY1" fmla="*/ 860731 h 6867483"/>
              <a:gd name="connsiteX2" fmla="*/ 0 w 8809338"/>
              <a:gd name="connsiteY2" fmla="*/ 6867483 h 6867483"/>
              <a:gd name="connsiteX3" fmla="*/ 7543800 w 8809338"/>
              <a:gd name="connsiteY3" fmla="*/ 9484 h 6867483"/>
              <a:gd name="connsiteX4" fmla="*/ 8809338 w 8809338"/>
              <a:gd name="connsiteY4" fmla="*/ 0 h 686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09338" h="6867483">
                <a:moveTo>
                  <a:pt x="8809338" y="0"/>
                </a:moveTo>
                <a:lnTo>
                  <a:pt x="8809338" y="860731"/>
                </a:lnTo>
                <a:lnTo>
                  <a:pt x="0" y="6867483"/>
                </a:lnTo>
                <a:lnTo>
                  <a:pt x="7543800" y="9484"/>
                </a:lnTo>
                <a:lnTo>
                  <a:pt x="8809338" y="0"/>
                </a:lnTo>
                <a:close/>
              </a:path>
            </a:pathLst>
          </a:custGeom>
          <a:solidFill>
            <a:srgbClr val="1D3557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D1194BA8-9C3A-D368-B676-1B6606D23F93}"/>
              </a:ext>
            </a:extLst>
          </p:cNvPr>
          <p:cNvGrpSpPr/>
          <p:nvPr userDrawn="1"/>
        </p:nvGrpSpPr>
        <p:grpSpPr>
          <a:xfrm>
            <a:off x="7869459" y="4760110"/>
            <a:ext cx="2999258" cy="1048453"/>
            <a:chOff x="8001767" y="554743"/>
            <a:chExt cx="3698241" cy="1292797"/>
          </a:xfrm>
        </p:grpSpPr>
        <p:pic>
          <p:nvPicPr>
            <p:cNvPr id="15" name="Picture 14" descr="A black text with a white background&#10;&#10;AI-generated content may be incorrect.">
              <a:extLst>
                <a:ext uri="{FF2B5EF4-FFF2-40B4-BE49-F238E27FC236}">
                  <a16:creationId xmlns="" xmlns:a16="http://schemas.microsoft.com/office/drawing/2014/main" id="{6ECD1489-F72D-FAD1-D436-E4B55BA922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4546" y="563742"/>
              <a:ext cx="2375462" cy="128379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1615AEF0-8594-4E48-7641-8DFC208591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767" y="554743"/>
              <a:ext cx="1336315" cy="1228547"/>
            </a:xfrm>
            <a:prstGeom prst="rect">
              <a:avLst/>
            </a:prstGeom>
          </p:spPr>
        </p:pic>
      </p:grpSp>
      <p:sp>
        <p:nvSpPr>
          <p:cNvPr id="20" name="Right Triangle 19">
            <a:extLst>
              <a:ext uri="{FF2B5EF4-FFF2-40B4-BE49-F238E27FC236}">
                <a16:creationId xmlns="" xmlns:a16="http://schemas.microsoft.com/office/drawing/2014/main" id="{838891D8-7DB1-E09E-4A3B-BA4EBC372F35}"/>
              </a:ext>
            </a:extLst>
          </p:cNvPr>
          <p:cNvSpPr/>
          <p:nvPr userDrawn="1"/>
        </p:nvSpPr>
        <p:spPr>
          <a:xfrm rot="5400000">
            <a:off x="4117513" y="-985195"/>
            <a:ext cx="6857999" cy="8828391"/>
          </a:xfrm>
          <a:prstGeom prst="rtTriangle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1FAE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A151BFC5-E53A-A8FA-4157-1E04F37223AB}"/>
              </a:ext>
            </a:extLst>
          </p:cNvPr>
          <p:cNvSpPr/>
          <p:nvPr userDrawn="1"/>
        </p:nvSpPr>
        <p:spPr>
          <a:xfrm>
            <a:off x="1" y="0"/>
            <a:ext cx="3132317" cy="685799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1FAE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1D47B59B-D5F9-3129-F4DA-472598B53DAA}"/>
              </a:ext>
            </a:extLst>
          </p:cNvPr>
          <p:cNvSpPr txBox="1"/>
          <p:nvPr userDrawn="1"/>
        </p:nvSpPr>
        <p:spPr>
          <a:xfrm>
            <a:off x="6883400" y="5900112"/>
            <a:ext cx="497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rgbClr val="F1FAEE"/>
                </a:solidFill>
              </a:rPr>
              <a:t>DATA ANALYSIS – SUPPLY CHAIN PROJECT</a:t>
            </a:r>
            <a:endParaRPr lang="en-US" sz="1800" b="1" dirty="0">
              <a:solidFill>
                <a:srgbClr val="F1FAEE"/>
              </a:solidFill>
            </a:endParaRPr>
          </a:p>
        </p:txBody>
      </p:sp>
      <p:pic>
        <p:nvPicPr>
          <p:cNvPr id="42" name="Picture 41" descr="A grey and white pattern with dots and lines&#10;&#10;AI-generated content may be incorrect.">
            <a:extLst>
              <a:ext uri="{FF2B5EF4-FFF2-40B4-BE49-F238E27FC236}">
                <a16:creationId xmlns="" xmlns:a16="http://schemas.microsoft.com/office/drawing/2014/main" id="{335C56A7-0AC6-41D6-EAB8-E6D71B0ABEF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787" b="138"/>
          <a:stretch>
            <a:fillRect/>
          </a:stretch>
        </p:blipFill>
        <p:spPr>
          <a:xfrm>
            <a:off x="2" y="-9488"/>
            <a:ext cx="11960706" cy="6858000"/>
          </a:xfrm>
          <a:custGeom>
            <a:avLst/>
            <a:gdLst>
              <a:gd name="connsiteX0" fmla="*/ 0 w 11960706"/>
              <a:gd name="connsiteY0" fmla="*/ 0 h 6858000"/>
              <a:gd name="connsiteX1" fmla="*/ 3132317 w 11960706"/>
              <a:gd name="connsiteY1" fmla="*/ 0 h 6858000"/>
              <a:gd name="connsiteX2" fmla="*/ 3132317 w 11960706"/>
              <a:gd name="connsiteY2" fmla="*/ 1 h 6858000"/>
              <a:gd name="connsiteX3" fmla="*/ 11960706 w 11960706"/>
              <a:gd name="connsiteY3" fmla="*/ 1 h 6858000"/>
              <a:gd name="connsiteX4" fmla="*/ 3132316 w 11960706"/>
              <a:gd name="connsiteY4" fmla="*/ 6858000 h 6858000"/>
              <a:gd name="connsiteX5" fmla="*/ 3132316 w 11960706"/>
              <a:gd name="connsiteY5" fmla="*/ 6857998 h 6858000"/>
              <a:gd name="connsiteX6" fmla="*/ 0 w 11960706"/>
              <a:gd name="connsiteY6" fmla="*/ 68579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60706" h="6858000">
                <a:moveTo>
                  <a:pt x="0" y="0"/>
                </a:moveTo>
                <a:lnTo>
                  <a:pt x="3132317" y="0"/>
                </a:lnTo>
                <a:lnTo>
                  <a:pt x="3132317" y="1"/>
                </a:lnTo>
                <a:lnTo>
                  <a:pt x="11960706" y="1"/>
                </a:lnTo>
                <a:lnTo>
                  <a:pt x="3132316" y="6858000"/>
                </a:lnTo>
                <a:lnTo>
                  <a:pt x="3132316" y="6857998"/>
                </a:lnTo>
                <a:lnTo>
                  <a:pt x="0" y="685799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5412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محتوى الدرس"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F4D3D75E-040B-DB94-D01E-09B6A6DF31DF}"/>
              </a:ext>
            </a:extLst>
          </p:cNvPr>
          <p:cNvSpPr/>
          <p:nvPr userDrawn="1"/>
        </p:nvSpPr>
        <p:spPr>
          <a:xfrm>
            <a:off x="1314450" y="254113"/>
            <a:ext cx="7524750" cy="793637"/>
          </a:xfrm>
          <a:custGeom>
            <a:avLst/>
            <a:gdLst>
              <a:gd name="connsiteX0" fmla="*/ 0 w 11481598"/>
              <a:gd name="connsiteY0" fmla="*/ 0 h 793637"/>
              <a:gd name="connsiteX1" fmla="*/ 11481598 w 11481598"/>
              <a:gd name="connsiteY1" fmla="*/ 0 h 793637"/>
              <a:gd name="connsiteX2" fmla="*/ 11481598 w 11481598"/>
              <a:gd name="connsiteY2" fmla="*/ 793637 h 793637"/>
              <a:gd name="connsiteX3" fmla="*/ 0 w 11481598"/>
              <a:gd name="connsiteY3" fmla="*/ 793637 h 793637"/>
              <a:gd name="connsiteX4" fmla="*/ 0 w 11481598"/>
              <a:gd name="connsiteY4" fmla="*/ 0 h 793637"/>
              <a:gd name="connsiteX0" fmla="*/ 0 w 11481598"/>
              <a:gd name="connsiteY0" fmla="*/ 0 h 793637"/>
              <a:gd name="connsiteX1" fmla="*/ 11481598 w 11481598"/>
              <a:gd name="connsiteY1" fmla="*/ 0 h 793637"/>
              <a:gd name="connsiteX2" fmla="*/ 9205123 w 11481598"/>
              <a:gd name="connsiteY2" fmla="*/ 788875 h 793637"/>
              <a:gd name="connsiteX3" fmla="*/ 0 w 11481598"/>
              <a:gd name="connsiteY3" fmla="*/ 793637 h 793637"/>
              <a:gd name="connsiteX4" fmla="*/ 0 w 11481598"/>
              <a:gd name="connsiteY4" fmla="*/ 0 h 793637"/>
              <a:gd name="connsiteX0" fmla="*/ 0 w 10314786"/>
              <a:gd name="connsiteY0" fmla="*/ 0 h 793637"/>
              <a:gd name="connsiteX1" fmla="*/ 10314786 w 10314786"/>
              <a:gd name="connsiteY1" fmla="*/ 0 h 793637"/>
              <a:gd name="connsiteX2" fmla="*/ 9205123 w 10314786"/>
              <a:gd name="connsiteY2" fmla="*/ 788875 h 793637"/>
              <a:gd name="connsiteX3" fmla="*/ 0 w 10314786"/>
              <a:gd name="connsiteY3" fmla="*/ 793637 h 793637"/>
              <a:gd name="connsiteX4" fmla="*/ 0 w 10314786"/>
              <a:gd name="connsiteY4" fmla="*/ 0 h 793637"/>
              <a:gd name="connsiteX0" fmla="*/ 0 w 10314786"/>
              <a:gd name="connsiteY0" fmla="*/ 0 h 793637"/>
              <a:gd name="connsiteX1" fmla="*/ 10314786 w 10314786"/>
              <a:gd name="connsiteY1" fmla="*/ 0 h 793637"/>
              <a:gd name="connsiteX2" fmla="*/ 9843298 w 10314786"/>
              <a:gd name="connsiteY2" fmla="*/ 779350 h 793637"/>
              <a:gd name="connsiteX3" fmla="*/ 9205123 w 10314786"/>
              <a:gd name="connsiteY3" fmla="*/ 788875 h 793637"/>
              <a:gd name="connsiteX4" fmla="*/ 0 w 10314786"/>
              <a:gd name="connsiteY4" fmla="*/ 793637 h 793637"/>
              <a:gd name="connsiteX5" fmla="*/ 0 w 10314786"/>
              <a:gd name="connsiteY5" fmla="*/ 0 h 793637"/>
              <a:gd name="connsiteX0" fmla="*/ 0 w 10314786"/>
              <a:gd name="connsiteY0" fmla="*/ 0 h 793637"/>
              <a:gd name="connsiteX1" fmla="*/ 10314786 w 10314786"/>
              <a:gd name="connsiteY1" fmla="*/ 0 h 793637"/>
              <a:gd name="connsiteX2" fmla="*/ 9843298 w 10314786"/>
              <a:gd name="connsiteY2" fmla="*/ 779350 h 793637"/>
              <a:gd name="connsiteX3" fmla="*/ 9205123 w 10314786"/>
              <a:gd name="connsiteY3" fmla="*/ 788875 h 793637"/>
              <a:gd name="connsiteX4" fmla="*/ 0 w 10314786"/>
              <a:gd name="connsiteY4" fmla="*/ 793637 h 793637"/>
              <a:gd name="connsiteX5" fmla="*/ 0 w 10314786"/>
              <a:gd name="connsiteY5" fmla="*/ 0 h 793637"/>
              <a:gd name="connsiteX0" fmla="*/ 0 w 10581486"/>
              <a:gd name="connsiteY0" fmla="*/ 0 h 793637"/>
              <a:gd name="connsiteX1" fmla="*/ 10581486 w 10581486"/>
              <a:gd name="connsiteY1" fmla="*/ 4762 h 793637"/>
              <a:gd name="connsiteX2" fmla="*/ 9843298 w 10581486"/>
              <a:gd name="connsiteY2" fmla="*/ 779350 h 793637"/>
              <a:gd name="connsiteX3" fmla="*/ 9205123 w 10581486"/>
              <a:gd name="connsiteY3" fmla="*/ 788875 h 793637"/>
              <a:gd name="connsiteX4" fmla="*/ 0 w 10581486"/>
              <a:gd name="connsiteY4" fmla="*/ 793637 h 793637"/>
              <a:gd name="connsiteX5" fmla="*/ 0 w 10581486"/>
              <a:gd name="connsiteY5" fmla="*/ 0 h 793637"/>
              <a:gd name="connsiteX0" fmla="*/ 0 w 10581486"/>
              <a:gd name="connsiteY0" fmla="*/ 0 h 793637"/>
              <a:gd name="connsiteX1" fmla="*/ 10581486 w 10581486"/>
              <a:gd name="connsiteY1" fmla="*/ 4762 h 793637"/>
              <a:gd name="connsiteX2" fmla="*/ 9843298 w 10581486"/>
              <a:gd name="connsiteY2" fmla="*/ 779350 h 793637"/>
              <a:gd name="connsiteX3" fmla="*/ 9205123 w 10581486"/>
              <a:gd name="connsiteY3" fmla="*/ 788875 h 793637"/>
              <a:gd name="connsiteX4" fmla="*/ 0 w 10581486"/>
              <a:gd name="connsiteY4" fmla="*/ 793637 h 793637"/>
              <a:gd name="connsiteX5" fmla="*/ 0 w 10581486"/>
              <a:gd name="connsiteY5" fmla="*/ 0 h 793637"/>
              <a:gd name="connsiteX0" fmla="*/ 0 w 10581486"/>
              <a:gd name="connsiteY0" fmla="*/ 0 h 793637"/>
              <a:gd name="connsiteX1" fmla="*/ 10581486 w 10581486"/>
              <a:gd name="connsiteY1" fmla="*/ 4762 h 793637"/>
              <a:gd name="connsiteX2" fmla="*/ 9843298 w 10581486"/>
              <a:gd name="connsiteY2" fmla="*/ 784113 h 793637"/>
              <a:gd name="connsiteX3" fmla="*/ 9205123 w 10581486"/>
              <a:gd name="connsiteY3" fmla="*/ 788875 h 793637"/>
              <a:gd name="connsiteX4" fmla="*/ 0 w 10581486"/>
              <a:gd name="connsiteY4" fmla="*/ 793637 h 793637"/>
              <a:gd name="connsiteX5" fmla="*/ 0 w 10581486"/>
              <a:gd name="connsiteY5" fmla="*/ 0 h 79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81486" h="793637">
                <a:moveTo>
                  <a:pt x="0" y="0"/>
                </a:moveTo>
                <a:lnTo>
                  <a:pt x="10581486" y="4762"/>
                </a:lnTo>
                <a:cubicBezTo>
                  <a:pt x="10056023" y="385195"/>
                  <a:pt x="10378285" y="779918"/>
                  <a:pt x="9843298" y="784113"/>
                </a:cubicBezTo>
                <a:lnTo>
                  <a:pt x="9205123" y="788875"/>
                </a:lnTo>
                <a:lnTo>
                  <a:pt x="0" y="793637"/>
                </a:lnTo>
                <a:lnTo>
                  <a:pt x="0" y="0"/>
                </a:lnTo>
                <a:close/>
              </a:path>
            </a:pathLst>
          </a:custGeom>
          <a:solidFill>
            <a:srgbClr val="A8D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B308CED-F971-A814-1C9D-21B8A341F9A5}"/>
              </a:ext>
            </a:extLst>
          </p:cNvPr>
          <p:cNvSpPr/>
          <p:nvPr userDrawn="1"/>
        </p:nvSpPr>
        <p:spPr>
          <a:xfrm>
            <a:off x="465143" y="254113"/>
            <a:ext cx="767554" cy="793637"/>
          </a:xfrm>
          <a:prstGeom prst="rect">
            <a:avLst/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4A876B42-515D-29A5-9A82-2243BAEE7FA8}"/>
              </a:ext>
            </a:extLst>
          </p:cNvPr>
          <p:cNvCxnSpPr>
            <a:cxnSpLocks/>
          </p:cNvCxnSpPr>
          <p:nvPr userDrawn="1"/>
        </p:nvCxnSpPr>
        <p:spPr>
          <a:xfrm>
            <a:off x="452443" y="254113"/>
            <a:ext cx="767554" cy="0"/>
          </a:xfrm>
          <a:prstGeom prst="line">
            <a:avLst/>
          </a:prstGeom>
          <a:ln w="38100">
            <a:solidFill>
              <a:srgbClr val="1D35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A1CBC69-432A-495B-CAFB-2670BA042031}"/>
              </a:ext>
            </a:extLst>
          </p:cNvPr>
          <p:cNvGrpSpPr/>
          <p:nvPr userDrawn="1"/>
        </p:nvGrpSpPr>
        <p:grpSpPr>
          <a:xfrm>
            <a:off x="8920952" y="126704"/>
            <a:ext cx="2999258" cy="1048453"/>
            <a:chOff x="8001767" y="554743"/>
            <a:chExt cx="3698241" cy="1292797"/>
          </a:xfrm>
        </p:grpSpPr>
        <p:pic>
          <p:nvPicPr>
            <p:cNvPr id="7" name="Picture 6" descr="A black text with a white background&#10;&#10;AI-generated content may be incorrect.">
              <a:extLst>
                <a:ext uri="{FF2B5EF4-FFF2-40B4-BE49-F238E27FC236}">
                  <a16:creationId xmlns="" xmlns:a16="http://schemas.microsoft.com/office/drawing/2014/main" id="{33ED5B8B-B5EA-21DE-080D-155A4FF020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4546" y="563742"/>
              <a:ext cx="2375462" cy="128379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E717D6FA-2BCB-50F8-63AE-77D35B1023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767" y="554743"/>
              <a:ext cx="1336315" cy="1228547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97F62486-0D8D-3777-AA20-C4212435DD4D}"/>
              </a:ext>
            </a:extLst>
          </p:cNvPr>
          <p:cNvCxnSpPr>
            <a:cxnSpLocks/>
          </p:cNvCxnSpPr>
          <p:nvPr userDrawn="1"/>
        </p:nvCxnSpPr>
        <p:spPr>
          <a:xfrm>
            <a:off x="1314450" y="254113"/>
            <a:ext cx="7524750" cy="0"/>
          </a:xfrm>
          <a:prstGeom prst="line">
            <a:avLst/>
          </a:prstGeom>
          <a:ln w="38100">
            <a:solidFill>
              <a:srgbClr val="1D35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8D459603-43FF-11DB-D8D3-9BE6F2BA27A8}"/>
              </a:ext>
            </a:extLst>
          </p:cNvPr>
          <p:cNvCxnSpPr>
            <a:cxnSpLocks/>
          </p:cNvCxnSpPr>
          <p:nvPr userDrawn="1"/>
        </p:nvCxnSpPr>
        <p:spPr>
          <a:xfrm>
            <a:off x="465144" y="0"/>
            <a:ext cx="0" cy="6858000"/>
          </a:xfrm>
          <a:prstGeom prst="line">
            <a:avLst/>
          </a:prstGeom>
          <a:ln w="38100">
            <a:solidFill>
              <a:srgbClr val="1D35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37DF357-8BE6-6C5B-53B8-7CD6C700156E}"/>
              </a:ext>
            </a:extLst>
          </p:cNvPr>
          <p:cNvSpPr txBox="1"/>
          <p:nvPr userDrawn="1"/>
        </p:nvSpPr>
        <p:spPr>
          <a:xfrm rot="16200000">
            <a:off x="-1701192" y="4270324"/>
            <a:ext cx="3994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1D3557"/>
                </a:solidFill>
              </a:rPr>
              <a:t>DATA ANALYSIS – SUPPLY CHAIN PROJECT</a:t>
            </a:r>
            <a:endParaRPr lang="en-US" sz="1600" b="1" dirty="0">
              <a:solidFill>
                <a:srgbClr val="1D35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800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محتوى الدرس"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E86E8C4-62BA-B08B-4C0F-80B481C7BF0F}"/>
              </a:ext>
            </a:extLst>
          </p:cNvPr>
          <p:cNvSpPr/>
          <p:nvPr userDrawn="1"/>
        </p:nvSpPr>
        <p:spPr>
          <a:xfrm>
            <a:off x="1314450" y="254113"/>
            <a:ext cx="7524750" cy="793637"/>
          </a:xfrm>
          <a:custGeom>
            <a:avLst/>
            <a:gdLst>
              <a:gd name="connsiteX0" fmla="*/ 0 w 11481598"/>
              <a:gd name="connsiteY0" fmla="*/ 0 h 793637"/>
              <a:gd name="connsiteX1" fmla="*/ 11481598 w 11481598"/>
              <a:gd name="connsiteY1" fmla="*/ 0 h 793637"/>
              <a:gd name="connsiteX2" fmla="*/ 11481598 w 11481598"/>
              <a:gd name="connsiteY2" fmla="*/ 793637 h 793637"/>
              <a:gd name="connsiteX3" fmla="*/ 0 w 11481598"/>
              <a:gd name="connsiteY3" fmla="*/ 793637 h 793637"/>
              <a:gd name="connsiteX4" fmla="*/ 0 w 11481598"/>
              <a:gd name="connsiteY4" fmla="*/ 0 h 793637"/>
              <a:gd name="connsiteX0" fmla="*/ 0 w 11481598"/>
              <a:gd name="connsiteY0" fmla="*/ 0 h 793637"/>
              <a:gd name="connsiteX1" fmla="*/ 11481598 w 11481598"/>
              <a:gd name="connsiteY1" fmla="*/ 0 h 793637"/>
              <a:gd name="connsiteX2" fmla="*/ 9205123 w 11481598"/>
              <a:gd name="connsiteY2" fmla="*/ 788875 h 793637"/>
              <a:gd name="connsiteX3" fmla="*/ 0 w 11481598"/>
              <a:gd name="connsiteY3" fmla="*/ 793637 h 793637"/>
              <a:gd name="connsiteX4" fmla="*/ 0 w 11481598"/>
              <a:gd name="connsiteY4" fmla="*/ 0 h 793637"/>
              <a:gd name="connsiteX0" fmla="*/ 0 w 10314786"/>
              <a:gd name="connsiteY0" fmla="*/ 0 h 793637"/>
              <a:gd name="connsiteX1" fmla="*/ 10314786 w 10314786"/>
              <a:gd name="connsiteY1" fmla="*/ 0 h 793637"/>
              <a:gd name="connsiteX2" fmla="*/ 9205123 w 10314786"/>
              <a:gd name="connsiteY2" fmla="*/ 788875 h 793637"/>
              <a:gd name="connsiteX3" fmla="*/ 0 w 10314786"/>
              <a:gd name="connsiteY3" fmla="*/ 793637 h 793637"/>
              <a:gd name="connsiteX4" fmla="*/ 0 w 10314786"/>
              <a:gd name="connsiteY4" fmla="*/ 0 h 793637"/>
              <a:gd name="connsiteX0" fmla="*/ 0 w 10314786"/>
              <a:gd name="connsiteY0" fmla="*/ 0 h 793637"/>
              <a:gd name="connsiteX1" fmla="*/ 10314786 w 10314786"/>
              <a:gd name="connsiteY1" fmla="*/ 0 h 793637"/>
              <a:gd name="connsiteX2" fmla="*/ 9843298 w 10314786"/>
              <a:gd name="connsiteY2" fmla="*/ 779350 h 793637"/>
              <a:gd name="connsiteX3" fmla="*/ 9205123 w 10314786"/>
              <a:gd name="connsiteY3" fmla="*/ 788875 h 793637"/>
              <a:gd name="connsiteX4" fmla="*/ 0 w 10314786"/>
              <a:gd name="connsiteY4" fmla="*/ 793637 h 793637"/>
              <a:gd name="connsiteX5" fmla="*/ 0 w 10314786"/>
              <a:gd name="connsiteY5" fmla="*/ 0 h 793637"/>
              <a:gd name="connsiteX0" fmla="*/ 0 w 10314786"/>
              <a:gd name="connsiteY0" fmla="*/ 0 h 793637"/>
              <a:gd name="connsiteX1" fmla="*/ 10314786 w 10314786"/>
              <a:gd name="connsiteY1" fmla="*/ 0 h 793637"/>
              <a:gd name="connsiteX2" fmla="*/ 9843298 w 10314786"/>
              <a:gd name="connsiteY2" fmla="*/ 779350 h 793637"/>
              <a:gd name="connsiteX3" fmla="*/ 9205123 w 10314786"/>
              <a:gd name="connsiteY3" fmla="*/ 788875 h 793637"/>
              <a:gd name="connsiteX4" fmla="*/ 0 w 10314786"/>
              <a:gd name="connsiteY4" fmla="*/ 793637 h 793637"/>
              <a:gd name="connsiteX5" fmla="*/ 0 w 10314786"/>
              <a:gd name="connsiteY5" fmla="*/ 0 h 793637"/>
              <a:gd name="connsiteX0" fmla="*/ 0 w 10581486"/>
              <a:gd name="connsiteY0" fmla="*/ 0 h 793637"/>
              <a:gd name="connsiteX1" fmla="*/ 10581486 w 10581486"/>
              <a:gd name="connsiteY1" fmla="*/ 4762 h 793637"/>
              <a:gd name="connsiteX2" fmla="*/ 9843298 w 10581486"/>
              <a:gd name="connsiteY2" fmla="*/ 779350 h 793637"/>
              <a:gd name="connsiteX3" fmla="*/ 9205123 w 10581486"/>
              <a:gd name="connsiteY3" fmla="*/ 788875 h 793637"/>
              <a:gd name="connsiteX4" fmla="*/ 0 w 10581486"/>
              <a:gd name="connsiteY4" fmla="*/ 793637 h 793637"/>
              <a:gd name="connsiteX5" fmla="*/ 0 w 10581486"/>
              <a:gd name="connsiteY5" fmla="*/ 0 h 793637"/>
              <a:gd name="connsiteX0" fmla="*/ 0 w 10581486"/>
              <a:gd name="connsiteY0" fmla="*/ 0 h 793637"/>
              <a:gd name="connsiteX1" fmla="*/ 10581486 w 10581486"/>
              <a:gd name="connsiteY1" fmla="*/ 4762 h 793637"/>
              <a:gd name="connsiteX2" fmla="*/ 9843298 w 10581486"/>
              <a:gd name="connsiteY2" fmla="*/ 779350 h 793637"/>
              <a:gd name="connsiteX3" fmla="*/ 9205123 w 10581486"/>
              <a:gd name="connsiteY3" fmla="*/ 788875 h 793637"/>
              <a:gd name="connsiteX4" fmla="*/ 0 w 10581486"/>
              <a:gd name="connsiteY4" fmla="*/ 793637 h 793637"/>
              <a:gd name="connsiteX5" fmla="*/ 0 w 10581486"/>
              <a:gd name="connsiteY5" fmla="*/ 0 h 793637"/>
              <a:gd name="connsiteX0" fmla="*/ 0 w 10581486"/>
              <a:gd name="connsiteY0" fmla="*/ 0 h 793637"/>
              <a:gd name="connsiteX1" fmla="*/ 10581486 w 10581486"/>
              <a:gd name="connsiteY1" fmla="*/ 4762 h 793637"/>
              <a:gd name="connsiteX2" fmla="*/ 9843298 w 10581486"/>
              <a:gd name="connsiteY2" fmla="*/ 784113 h 793637"/>
              <a:gd name="connsiteX3" fmla="*/ 9205123 w 10581486"/>
              <a:gd name="connsiteY3" fmla="*/ 788875 h 793637"/>
              <a:gd name="connsiteX4" fmla="*/ 0 w 10581486"/>
              <a:gd name="connsiteY4" fmla="*/ 793637 h 793637"/>
              <a:gd name="connsiteX5" fmla="*/ 0 w 10581486"/>
              <a:gd name="connsiteY5" fmla="*/ 0 h 79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81486" h="793637">
                <a:moveTo>
                  <a:pt x="0" y="0"/>
                </a:moveTo>
                <a:lnTo>
                  <a:pt x="10581486" y="4762"/>
                </a:lnTo>
                <a:cubicBezTo>
                  <a:pt x="10056023" y="385195"/>
                  <a:pt x="10378285" y="779918"/>
                  <a:pt x="9843298" y="784113"/>
                </a:cubicBezTo>
                <a:lnTo>
                  <a:pt x="9205123" y="788875"/>
                </a:lnTo>
                <a:lnTo>
                  <a:pt x="0" y="793637"/>
                </a:lnTo>
                <a:lnTo>
                  <a:pt x="0" y="0"/>
                </a:lnTo>
                <a:close/>
              </a:path>
            </a:pathLst>
          </a:custGeom>
          <a:solidFill>
            <a:srgbClr val="A8D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ED674FC-4E82-8627-AB0C-7299EFC87312}"/>
              </a:ext>
            </a:extLst>
          </p:cNvPr>
          <p:cNvSpPr/>
          <p:nvPr userDrawn="1"/>
        </p:nvSpPr>
        <p:spPr>
          <a:xfrm>
            <a:off x="465143" y="254113"/>
            <a:ext cx="767554" cy="793637"/>
          </a:xfrm>
          <a:prstGeom prst="rect">
            <a:avLst/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9FABF07-5389-BB2C-2287-B6ABBE0FFBB8}"/>
              </a:ext>
            </a:extLst>
          </p:cNvPr>
          <p:cNvCxnSpPr>
            <a:cxnSpLocks/>
          </p:cNvCxnSpPr>
          <p:nvPr userDrawn="1"/>
        </p:nvCxnSpPr>
        <p:spPr>
          <a:xfrm>
            <a:off x="452443" y="254113"/>
            <a:ext cx="767554" cy="0"/>
          </a:xfrm>
          <a:prstGeom prst="line">
            <a:avLst/>
          </a:prstGeom>
          <a:ln w="38100">
            <a:solidFill>
              <a:srgbClr val="1D35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B6B3CD66-770F-332D-1945-13DA11F318B6}"/>
              </a:ext>
            </a:extLst>
          </p:cNvPr>
          <p:cNvGrpSpPr/>
          <p:nvPr userDrawn="1"/>
        </p:nvGrpSpPr>
        <p:grpSpPr>
          <a:xfrm>
            <a:off x="8920952" y="126704"/>
            <a:ext cx="2999258" cy="1048453"/>
            <a:chOff x="8001767" y="554743"/>
            <a:chExt cx="3698241" cy="1292797"/>
          </a:xfrm>
        </p:grpSpPr>
        <p:pic>
          <p:nvPicPr>
            <p:cNvPr id="7" name="Picture 6" descr="A black text with a white background&#10;&#10;AI-generated content may be incorrect.">
              <a:extLst>
                <a:ext uri="{FF2B5EF4-FFF2-40B4-BE49-F238E27FC236}">
                  <a16:creationId xmlns="" xmlns:a16="http://schemas.microsoft.com/office/drawing/2014/main" id="{1650D392-4E7C-B249-E4D3-CD639D94FF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4546" y="563742"/>
              <a:ext cx="2375462" cy="128379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082795A4-A1C8-2BE9-A7B2-CA51784D2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767" y="554743"/>
              <a:ext cx="1336315" cy="1228547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0E22F661-7F82-9E87-2B57-501161DAF661}"/>
              </a:ext>
            </a:extLst>
          </p:cNvPr>
          <p:cNvCxnSpPr>
            <a:cxnSpLocks/>
          </p:cNvCxnSpPr>
          <p:nvPr userDrawn="1"/>
        </p:nvCxnSpPr>
        <p:spPr>
          <a:xfrm>
            <a:off x="1314450" y="254113"/>
            <a:ext cx="7524750" cy="0"/>
          </a:xfrm>
          <a:prstGeom prst="line">
            <a:avLst/>
          </a:prstGeom>
          <a:ln w="38100">
            <a:solidFill>
              <a:srgbClr val="1D35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3B55FC90-EEC6-A78A-CC5D-A32AEE2D4BF8}"/>
              </a:ext>
            </a:extLst>
          </p:cNvPr>
          <p:cNvCxnSpPr>
            <a:cxnSpLocks/>
          </p:cNvCxnSpPr>
          <p:nvPr userDrawn="1"/>
        </p:nvCxnSpPr>
        <p:spPr>
          <a:xfrm>
            <a:off x="465144" y="0"/>
            <a:ext cx="0" cy="6858000"/>
          </a:xfrm>
          <a:prstGeom prst="line">
            <a:avLst/>
          </a:prstGeom>
          <a:ln w="38100">
            <a:solidFill>
              <a:srgbClr val="1D35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45B5744-F2E2-E134-8984-610756CB81C5}"/>
              </a:ext>
            </a:extLst>
          </p:cNvPr>
          <p:cNvSpPr txBox="1"/>
          <p:nvPr userDrawn="1"/>
        </p:nvSpPr>
        <p:spPr>
          <a:xfrm rot="16200000">
            <a:off x="-1701192" y="4270324"/>
            <a:ext cx="3994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1D3557"/>
                </a:solidFill>
              </a:rPr>
              <a:t>DATA ANALYSIS – SUPPLY CHAIN PROJECT</a:t>
            </a:r>
            <a:endParaRPr lang="en-US" sz="1600" b="1" dirty="0">
              <a:solidFill>
                <a:srgbClr val="1D35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160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محتوى الدرس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7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محتوى الدرس">
    <p:bg>
      <p:bgPr>
        <a:solidFill>
          <a:srgbClr val="457B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color palette&#10;&#10;AI-generated content may be incorrect.">
            <a:extLst>
              <a:ext uri="{FF2B5EF4-FFF2-40B4-BE49-F238E27FC236}">
                <a16:creationId xmlns="" xmlns:a16="http://schemas.microsoft.com/office/drawing/2014/main" id="{BE05A79B-91A0-DD10-7D84-0E8F4CBB27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7" y="7011126"/>
            <a:ext cx="2010055" cy="68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85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1341629-7F0E-427D-8A20-842607F2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5419C47-E0D6-4187-983E-A98A53408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8D88781-E31A-473D-A129-9BCC07CE0F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52BEC-B381-4E5E-AA95-28D128B5CBF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B1E28D-0083-4AE3-B4F8-29DA6DD4A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5EDE8AF-7437-4ED7-853A-3A3692079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9499A-D29B-4EAB-95BA-9CD549A0F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45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6.jp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57.jp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58.jp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59.jp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7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FDDD4C4B-D547-1F5C-7F04-18E173EAC6EE}"/>
              </a:ext>
            </a:extLst>
          </p:cNvPr>
          <p:cNvSpPr/>
          <p:nvPr/>
        </p:nvSpPr>
        <p:spPr>
          <a:xfrm>
            <a:off x="765628" y="9578273"/>
            <a:ext cx="408543" cy="408543"/>
          </a:xfrm>
          <a:prstGeom prst="rect">
            <a:avLst/>
          </a:prstGeom>
          <a:solidFill>
            <a:srgbClr val="0085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A615367E-A19E-5A9E-7573-BB6EEF4539FC}"/>
              </a:ext>
            </a:extLst>
          </p:cNvPr>
          <p:cNvSpPr/>
          <p:nvPr/>
        </p:nvSpPr>
        <p:spPr>
          <a:xfrm>
            <a:off x="1239049" y="9578273"/>
            <a:ext cx="408543" cy="408543"/>
          </a:xfrm>
          <a:prstGeom prst="rect">
            <a:avLst/>
          </a:prstGeom>
          <a:solidFill>
            <a:srgbClr val="FF9B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close up of a graph&#10;&#10;AI-generated content may be incorrect.">
            <a:extLst>
              <a:ext uri="{FF2B5EF4-FFF2-40B4-BE49-F238E27FC236}">
                <a16:creationId xmlns="" xmlns:a16="http://schemas.microsoft.com/office/drawing/2014/main" id="{21C26291-7F9D-03D8-1427-22BD4B88BD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58"/>
            <a:ext cx="12191999" cy="6811842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902709F4-13A4-09E4-7E2A-9638D8A2347B}"/>
              </a:ext>
            </a:extLst>
          </p:cNvPr>
          <p:cNvSpPr/>
          <p:nvPr/>
        </p:nvSpPr>
        <p:spPr>
          <a:xfrm>
            <a:off x="1712470" y="9578273"/>
            <a:ext cx="408543" cy="408543"/>
          </a:xfrm>
          <a:prstGeom prst="rect">
            <a:avLst/>
          </a:prstGeom>
          <a:solidFill>
            <a:srgbClr val="FFC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335B170F-4142-8ED5-8877-99BB662AA1D7}"/>
              </a:ext>
            </a:extLst>
          </p:cNvPr>
          <p:cNvSpPr/>
          <p:nvPr/>
        </p:nvSpPr>
        <p:spPr>
          <a:xfrm>
            <a:off x="2194004" y="9578273"/>
            <a:ext cx="408543" cy="408543"/>
          </a:xfrm>
          <a:prstGeom prst="rect">
            <a:avLst/>
          </a:prstGeom>
          <a:solidFill>
            <a:srgbClr val="404040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="" xmlns:a16="http://schemas.microsoft.com/office/drawing/2014/main" id="{B91D9A7F-E317-785B-9C27-671C6A32E578}"/>
              </a:ext>
            </a:extLst>
          </p:cNvPr>
          <p:cNvSpPr/>
          <p:nvPr/>
        </p:nvSpPr>
        <p:spPr>
          <a:xfrm rot="10800000">
            <a:off x="0" y="-1"/>
            <a:ext cx="12192000" cy="6606299"/>
          </a:xfrm>
          <a:prstGeom prst="triangle">
            <a:avLst>
              <a:gd name="adj" fmla="val 81406"/>
            </a:avLst>
          </a:prstGeom>
          <a:gradFill>
            <a:gsLst>
              <a:gs pos="0">
                <a:srgbClr val="457B9D"/>
              </a:gs>
              <a:gs pos="100000">
                <a:srgbClr val="1D3557"/>
              </a:gs>
            </a:gsLst>
            <a:lin ang="16200000" scaled="1"/>
          </a:gradFill>
          <a:ln>
            <a:noFill/>
          </a:ln>
          <a:effectLst>
            <a:outerShdw blurRad="165100" dist="254000" dir="2700000" sx="99000" sy="99000" algn="tl" rotWithShape="0">
              <a:srgbClr val="1D3557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>
            <a:extLst>
              <a:ext uri="{FF2B5EF4-FFF2-40B4-BE49-F238E27FC236}">
                <a16:creationId xmlns="" xmlns:a16="http://schemas.microsoft.com/office/drawing/2014/main" id="{5FC25B58-E141-D691-B945-7629DAB903C5}"/>
              </a:ext>
            </a:extLst>
          </p:cNvPr>
          <p:cNvSpPr/>
          <p:nvPr/>
        </p:nvSpPr>
        <p:spPr>
          <a:xfrm rot="10800000">
            <a:off x="115280" y="0"/>
            <a:ext cx="12192000" cy="5653798"/>
          </a:xfrm>
          <a:prstGeom prst="triangle">
            <a:avLst>
              <a:gd name="adj" fmla="val 78750"/>
            </a:avLst>
          </a:prstGeom>
          <a:gradFill>
            <a:gsLst>
              <a:gs pos="0">
                <a:srgbClr val="D4E4FC"/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="" xmlns:a16="http://schemas.microsoft.com/office/drawing/2014/main" id="{9A8938AE-5B7F-445C-18E2-6D2F878CC1FD}"/>
              </a:ext>
            </a:extLst>
          </p:cNvPr>
          <p:cNvSpPr/>
          <p:nvPr/>
        </p:nvSpPr>
        <p:spPr>
          <a:xfrm rot="10800000">
            <a:off x="115280" y="0"/>
            <a:ext cx="12192000" cy="5653798"/>
          </a:xfrm>
          <a:prstGeom prst="triangle">
            <a:avLst>
              <a:gd name="adj" fmla="val 78750"/>
            </a:avLst>
          </a:prstGeom>
          <a:blipFill dpi="0" rotWithShape="1">
            <a:blip r:embed="rId3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A2512175-10E8-9F1C-4E86-61801B38022B}"/>
              </a:ext>
            </a:extLst>
          </p:cNvPr>
          <p:cNvGrpSpPr/>
          <p:nvPr/>
        </p:nvGrpSpPr>
        <p:grpSpPr>
          <a:xfrm>
            <a:off x="-522515" y="-8391"/>
            <a:ext cx="8441742" cy="3783868"/>
            <a:chOff x="-1065599" y="173688"/>
            <a:chExt cx="8441742" cy="3783868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942AF66D-3F99-5B2D-CC08-A04D923BDCA1}"/>
                </a:ext>
              </a:extLst>
            </p:cNvPr>
            <p:cNvSpPr txBox="1"/>
            <p:nvPr/>
          </p:nvSpPr>
          <p:spPr>
            <a:xfrm>
              <a:off x="1601963" y="173688"/>
              <a:ext cx="577418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600" b="1" dirty="0">
                  <a:solidFill>
                    <a:srgbClr val="1D3557"/>
                  </a:solidFill>
                  <a:latin typeface="Trebuchet MS" panose="020B0603020202020204" pitchFamily="34" charset="0"/>
                </a:rPr>
                <a:t>S</a:t>
              </a:r>
              <a:r>
                <a:rPr lang="en-GB" sz="9600" b="1" dirty="0">
                  <a:solidFill>
                    <a:srgbClr val="1D3557"/>
                  </a:solidFill>
                  <a:latin typeface="Trebuchet MS" panose="020B0603020202020204" pitchFamily="34" charset="0"/>
                </a:rPr>
                <a:t>UPPLY</a:t>
              </a:r>
              <a:endParaRPr lang="en-GB" sz="11500" b="1" dirty="0">
                <a:solidFill>
                  <a:srgbClr val="1D3557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3AB9C754-7325-2EC6-C42A-01D77504B837}"/>
                </a:ext>
              </a:extLst>
            </p:cNvPr>
            <p:cNvSpPr txBox="1"/>
            <p:nvPr/>
          </p:nvSpPr>
          <p:spPr>
            <a:xfrm>
              <a:off x="-1065599" y="1310678"/>
              <a:ext cx="577418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600" b="1" dirty="0">
                  <a:solidFill>
                    <a:srgbClr val="E63946"/>
                  </a:solidFill>
                  <a:latin typeface="Trebuchet MS" panose="020B0603020202020204" pitchFamily="34" charset="0"/>
                </a:rPr>
                <a:t>C</a:t>
              </a:r>
              <a:endParaRPr lang="en-US" sz="13800" b="1" dirty="0">
                <a:solidFill>
                  <a:srgbClr val="E63946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9A579000-4C12-7750-60DD-6EC3104A01A5}"/>
                </a:ext>
              </a:extLst>
            </p:cNvPr>
            <p:cNvSpPr txBox="1"/>
            <p:nvPr/>
          </p:nvSpPr>
          <p:spPr>
            <a:xfrm>
              <a:off x="1014535" y="2133489"/>
              <a:ext cx="577418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600" b="1" dirty="0">
                  <a:solidFill>
                    <a:srgbClr val="E63946"/>
                  </a:solidFill>
                  <a:latin typeface="Trebuchet MS" panose="020B0603020202020204" pitchFamily="34" charset="0"/>
                </a:rPr>
                <a:t>HAIN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EDC42824-150B-B310-08A0-E9E68A11EB0F}"/>
              </a:ext>
            </a:extLst>
          </p:cNvPr>
          <p:cNvCxnSpPr>
            <a:cxnSpLocks/>
          </p:cNvCxnSpPr>
          <p:nvPr/>
        </p:nvCxnSpPr>
        <p:spPr>
          <a:xfrm flipV="1">
            <a:off x="2135976" y="3494205"/>
            <a:ext cx="2893224" cy="22002"/>
          </a:xfrm>
          <a:prstGeom prst="line">
            <a:avLst/>
          </a:prstGeom>
          <a:ln w="76200">
            <a:solidFill>
              <a:srgbClr val="1D35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43E79EF-AE05-8874-A460-44CFAD4DD1E5}"/>
              </a:ext>
            </a:extLst>
          </p:cNvPr>
          <p:cNvSpPr txBox="1"/>
          <p:nvPr/>
        </p:nvSpPr>
        <p:spPr>
          <a:xfrm>
            <a:off x="651328" y="3538375"/>
            <a:ext cx="5774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1D3557"/>
                </a:solidFill>
                <a:latin typeface="Trebuchet MS" panose="020B0603020202020204" pitchFamily="34" charset="0"/>
              </a:rPr>
              <a:t>PROJECT</a:t>
            </a:r>
            <a:endParaRPr lang="en-GB" sz="3600" b="1" dirty="0">
              <a:solidFill>
                <a:srgbClr val="1D3557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2089C73-EA27-E17C-BBFB-A390C6E435C0}"/>
              </a:ext>
            </a:extLst>
          </p:cNvPr>
          <p:cNvSpPr txBox="1"/>
          <p:nvPr/>
        </p:nvSpPr>
        <p:spPr>
          <a:xfrm>
            <a:off x="2431097" y="312748"/>
            <a:ext cx="63844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u="sng" dirty="0">
                <a:solidFill>
                  <a:srgbClr val="E63946"/>
                </a:solidFill>
                <a:uFill>
                  <a:solidFill>
                    <a:schemeClr val="tx2">
                      <a:lumMod val="40000"/>
                      <a:lumOff val="60000"/>
                    </a:schemeClr>
                  </a:solidFill>
                </a:uFill>
                <a:latin typeface="Trebuchet MS" panose="020B0603020202020204" pitchFamily="34" charset="0"/>
              </a:rPr>
              <a:t>DATA ANALYSIS</a:t>
            </a:r>
            <a:endParaRPr lang="en-GB" sz="3200" b="1" u="sng" dirty="0">
              <a:solidFill>
                <a:srgbClr val="E63946"/>
              </a:solidFill>
              <a:uFill>
                <a:solidFill>
                  <a:schemeClr val="tx2">
                    <a:lumMod val="40000"/>
                    <a:lumOff val="60000"/>
                  </a:schemeClr>
                </a:solidFill>
              </a:uFill>
              <a:latin typeface="Trebuchet MS" panose="020B0603020202020204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1C26FAF-6007-A142-7D9C-4EFD6B3AC4DF}"/>
              </a:ext>
            </a:extLst>
          </p:cNvPr>
          <p:cNvSpPr/>
          <p:nvPr/>
        </p:nvSpPr>
        <p:spPr>
          <a:xfrm>
            <a:off x="7854314" y="475495"/>
            <a:ext cx="4070986" cy="1475916"/>
          </a:xfrm>
          <a:prstGeom prst="roundRect">
            <a:avLst/>
          </a:prstGeom>
          <a:gradFill>
            <a:gsLst>
              <a:gs pos="0">
                <a:srgbClr val="D4E4FC"/>
              </a:gs>
              <a:gs pos="100000">
                <a:schemeClr val="bg1"/>
              </a:gs>
            </a:gsLst>
            <a:lin ang="16200000" scaled="1"/>
          </a:gradFill>
          <a:ln w="76200">
            <a:solidFill>
              <a:srgbClr val="FFFFFF">
                <a:alpha val="34118"/>
              </a:srgbClr>
            </a:solidFill>
          </a:ln>
          <a:effectLst>
            <a:outerShdw blurRad="254000" dist="101600" dir="5400000" algn="t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A black text with a white background&#10;&#10;AI-generated content may be incorrect.">
            <a:extLst>
              <a:ext uri="{FF2B5EF4-FFF2-40B4-BE49-F238E27FC236}">
                <a16:creationId xmlns="" xmlns:a16="http://schemas.microsoft.com/office/drawing/2014/main" id="{06C942E3-6B32-1391-62AC-1B356B01E2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546" y="563742"/>
            <a:ext cx="2375462" cy="12837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847C50D6-CD3D-8DB0-62A3-D1AAF711F0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67" y="554743"/>
            <a:ext cx="1336315" cy="122854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CE98C48E-7AD0-633B-94A4-318CF102AA4B}"/>
              </a:ext>
            </a:extLst>
          </p:cNvPr>
          <p:cNvSpPr txBox="1"/>
          <p:nvPr/>
        </p:nvSpPr>
        <p:spPr>
          <a:xfrm>
            <a:off x="8908928" y="2092957"/>
            <a:ext cx="369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2000" dirty="0">
                <a:solidFill>
                  <a:schemeClr val="bg1"/>
                </a:solidFill>
                <a:latin typeface="Hacen Tunisia Bold" panose="02000000000000000000" pitchFamily="2" charset="-78"/>
                <a:cs typeface="Hacen Tunisia Bold" panose="02000000000000000000" pitchFamily="2" charset="-78"/>
              </a:rPr>
              <a:t>مبــــادرة رواد مصـــر الرقميــــة</a:t>
            </a:r>
            <a:endParaRPr lang="en-US" sz="2000" dirty="0">
              <a:solidFill>
                <a:schemeClr val="bg1"/>
              </a:solidFill>
              <a:latin typeface="Hacen Tunisia Bold" panose="02000000000000000000" pitchFamily="2" charset="-78"/>
              <a:cs typeface="Hacen Tunisia Bold" panose="02000000000000000000" pitchFamily="2" charset="-78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9C49D28E-FDD6-866D-935B-5FC8A2F0B900}"/>
              </a:ext>
            </a:extLst>
          </p:cNvPr>
          <p:cNvSpPr/>
          <p:nvPr/>
        </p:nvSpPr>
        <p:spPr>
          <a:xfrm>
            <a:off x="7854314" y="3194955"/>
            <a:ext cx="4070986" cy="3116252"/>
          </a:xfrm>
          <a:prstGeom prst="roundRect">
            <a:avLst/>
          </a:prstGeom>
          <a:solidFill>
            <a:srgbClr val="1D3557">
              <a:alpha val="58000"/>
            </a:srgbClr>
          </a:solidFill>
          <a:ln w="76200">
            <a:solidFill>
              <a:schemeClr val="bg1">
                <a:alpha val="2902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D3CF63B3-6CBD-BF7D-2433-D98B8F469E95}"/>
              </a:ext>
            </a:extLst>
          </p:cNvPr>
          <p:cNvCxnSpPr>
            <a:cxnSpLocks/>
          </p:cNvCxnSpPr>
          <p:nvPr/>
        </p:nvCxnSpPr>
        <p:spPr>
          <a:xfrm flipH="1">
            <a:off x="8669924" y="2534487"/>
            <a:ext cx="32553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B98B0633-0009-48AB-2B4A-AB98DC1A3721}"/>
              </a:ext>
            </a:extLst>
          </p:cNvPr>
          <p:cNvSpPr txBox="1"/>
          <p:nvPr/>
        </p:nvSpPr>
        <p:spPr>
          <a:xfrm>
            <a:off x="8001767" y="3306531"/>
            <a:ext cx="416831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Presented By:</a:t>
            </a:r>
          </a:p>
          <a:p>
            <a:pPr algn="ctr">
              <a:spcBef>
                <a:spcPts val="12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Amal </a:t>
            </a:r>
            <a:r>
              <a:rPr lang="en-US" sz="2400" dirty="0" err="1" smtClean="0">
                <a:solidFill>
                  <a:schemeClr val="bg1"/>
                </a:solidFill>
              </a:rPr>
              <a:t>Soliman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Aya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Gomaa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Esraa</a:t>
            </a:r>
            <a:r>
              <a:rPr lang="en-US" sz="2400" dirty="0" smtClean="0">
                <a:solidFill>
                  <a:schemeClr val="bg1"/>
                </a:solidFill>
              </a:rPr>
              <a:t> Mahmoud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Sara Gamal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Abd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elwahab</a:t>
            </a:r>
            <a:r>
              <a:rPr lang="en-US" sz="2400" dirty="0" smtClean="0">
                <a:solidFill>
                  <a:schemeClr val="bg1"/>
                </a:solidFill>
              </a:rPr>
              <a:t> Abo </a:t>
            </a:r>
            <a:r>
              <a:rPr lang="en-US" sz="2400" dirty="0" err="1" smtClean="0">
                <a:solidFill>
                  <a:schemeClr val="bg1"/>
                </a:solidFill>
              </a:rPr>
              <a:t>Elkasem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Ahmed </a:t>
            </a:r>
            <a:r>
              <a:rPr lang="en-US" sz="2400" dirty="0" err="1" smtClean="0">
                <a:solidFill>
                  <a:schemeClr val="bg1"/>
                </a:solidFill>
              </a:rPr>
              <a:t>Ellabban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36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49AC0CD-FA3A-3098-3406-10C62D50DEFD}"/>
              </a:ext>
            </a:extLst>
          </p:cNvPr>
          <p:cNvSpPr txBox="1"/>
          <p:nvPr/>
        </p:nvSpPr>
        <p:spPr>
          <a:xfrm flipH="1">
            <a:off x="1582362" y="420098"/>
            <a:ext cx="6331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95514">
              <a:defRPr/>
            </a:pPr>
            <a:r>
              <a:rPr lang="en-US" sz="2400" dirty="0" smtClean="0">
                <a:solidFill>
                  <a:srgbClr val="1D3557"/>
                </a:solidFill>
                <a:latin typeface="Bebas Kai" panose="04050603020B02020204" pitchFamily="82" charset="0"/>
              </a:rPr>
              <a:t>OVERVIEW</a:t>
            </a:r>
            <a:endParaRPr lang="en-US" sz="240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clrChange>
              <a:clrFrom>
                <a:srgbClr val="002B36"/>
              </a:clrFrom>
              <a:clrTo>
                <a:srgbClr val="002B36">
                  <a:alpha val="0"/>
                </a:srgbClr>
              </a:clrTo>
            </a:clrChange>
            <a:duotone>
              <a:prstClr val="black"/>
              <a:srgbClr val="0070C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71491" y="2459178"/>
            <a:ext cx="5449059" cy="40773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9AC0CD-FA3A-3098-3406-10C62D50DEFD}"/>
              </a:ext>
            </a:extLst>
          </p:cNvPr>
          <p:cNvSpPr txBox="1"/>
          <p:nvPr/>
        </p:nvSpPr>
        <p:spPr>
          <a:xfrm flipH="1">
            <a:off x="670432" y="1545021"/>
            <a:ext cx="6109365" cy="47250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425"/>
              </a:lnSpc>
              <a:defRPr sz="2000" b="1" ker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Quick </a:t>
            </a:r>
            <a:r>
              <a:rPr lang="en-US" dirty="0"/>
              <a:t>Overview: .head(), .info(), .shape()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51" y="271690"/>
            <a:ext cx="758480" cy="758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896" y="2175907"/>
            <a:ext cx="5453173" cy="413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397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2" y="358543"/>
            <a:ext cx="38310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defTabSz="9955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1D3557"/>
                </a:solidFill>
                <a:latin typeface="Bebas Kai" panose="04050603020B02020204" pitchFamily="82" charset="0"/>
              </a:rPr>
              <a:t>DATA CLEANING</a:t>
            </a:r>
            <a:endParaRPr lang="en-GB" sz="3200" spc="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49AC0CD-FA3A-3098-3406-10C62D50DEFD}"/>
              </a:ext>
            </a:extLst>
          </p:cNvPr>
          <p:cNvSpPr txBox="1"/>
          <p:nvPr/>
        </p:nvSpPr>
        <p:spPr>
          <a:xfrm flipH="1">
            <a:off x="680943" y="1210879"/>
            <a:ext cx="4698722" cy="4708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>
            <a:defPPr>
              <a:defRPr lang="en-US"/>
            </a:defPPr>
            <a:lvl1pPr>
              <a:lnSpc>
                <a:spcPts val="1425"/>
              </a:lnSpc>
              <a:defRPr sz="2000" b="1" ker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Handle </a:t>
            </a:r>
            <a:r>
              <a:rPr lang="en-US" dirty="0"/>
              <a:t>missing </a:t>
            </a:r>
            <a:r>
              <a:rPr lang="en-US" dirty="0" smtClean="0"/>
              <a:t>values, fix types</a:t>
            </a:r>
            <a:endParaRPr lang="en-US" sz="2800" kern="100" dirty="0">
              <a:latin typeface="Aptos"/>
              <a:ea typeface="Aptos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clrChange>
              <a:clrFrom>
                <a:srgbClr val="002B36"/>
              </a:clrFrom>
              <a:clrTo>
                <a:srgbClr val="002B3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337" y="2170753"/>
            <a:ext cx="8342587" cy="37732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76" y="210303"/>
            <a:ext cx="767255" cy="8812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97471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30" y="1215988"/>
            <a:ext cx="7094694" cy="4005236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4456" y="3611880"/>
            <a:ext cx="6140459" cy="30583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2" y="358543"/>
            <a:ext cx="38310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defTabSz="9955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1D3557"/>
                </a:solidFill>
                <a:latin typeface="Bebas Kai" panose="04050603020B02020204" pitchFamily="82" charset="0"/>
              </a:rPr>
              <a:t>DATA CLEANING</a:t>
            </a:r>
            <a:endParaRPr lang="en-GB" sz="3200" spc="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76" y="210303"/>
            <a:ext cx="767255" cy="8812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49AC0CD-FA3A-3098-3406-10C62D50DEFD}"/>
              </a:ext>
            </a:extLst>
          </p:cNvPr>
          <p:cNvSpPr txBox="1"/>
          <p:nvPr/>
        </p:nvSpPr>
        <p:spPr>
          <a:xfrm flipH="1">
            <a:off x="7985511" y="1487325"/>
            <a:ext cx="3147015" cy="4708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>
            <a:defPPr>
              <a:defRPr lang="en-US"/>
            </a:defPPr>
            <a:lvl1pPr>
              <a:lnSpc>
                <a:spcPts val="1425"/>
              </a:lnSpc>
              <a:defRPr sz="2000" b="1" ker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Handle </a:t>
            </a:r>
            <a:r>
              <a:rPr lang="en-US" dirty="0"/>
              <a:t>missing </a:t>
            </a:r>
            <a:r>
              <a:rPr lang="en-US" dirty="0" smtClean="0"/>
              <a:t>values</a:t>
            </a:r>
            <a:endParaRPr lang="en-US" sz="2800" kern="100" dirty="0">
              <a:latin typeface="Aptos"/>
              <a:ea typeface="Aptos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4271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2" y="358543"/>
            <a:ext cx="38310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defTabSz="9955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1D3557"/>
                </a:solidFill>
                <a:latin typeface="Bebas Kai" panose="04050603020B02020204" pitchFamily="82" charset="0"/>
              </a:rPr>
              <a:t>DATA CLEANING</a:t>
            </a:r>
            <a:endParaRPr lang="en-GB" sz="3200" spc="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76" y="210303"/>
            <a:ext cx="767255" cy="8812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80942" y="1801097"/>
            <a:ext cx="6202692" cy="2600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49AC0CD-FA3A-3098-3406-10C62D50DEFD}"/>
              </a:ext>
            </a:extLst>
          </p:cNvPr>
          <p:cNvSpPr txBox="1"/>
          <p:nvPr/>
        </p:nvSpPr>
        <p:spPr>
          <a:xfrm flipH="1">
            <a:off x="680942" y="1210878"/>
            <a:ext cx="1796443" cy="4708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425"/>
              </a:lnSpc>
              <a:defRPr sz="2000" b="1" ker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fix </a:t>
            </a:r>
            <a:r>
              <a:rPr lang="en-US" dirty="0"/>
              <a:t>types</a:t>
            </a:r>
            <a:endParaRPr lang="en-US" sz="2800" kern="100" dirty="0">
              <a:latin typeface="Aptos"/>
              <a:ea typeface="Aptos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562" y="3339663"/>
            <a:ext cx="6241313" cy="342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525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59370" y="2137641"/>
            <a:ext cx="6155316" cy="4086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2" y="358543"/>
            <a:ext cx="38310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defTabSz="9955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1D3557"/>
                </a:solidFill>
                <a:latin typeface="Bebas Kai" panose="04050603020B02020204" pitchFamily="82" charset="0"/>
              </a:rPr>
              <a:t>DATA CLEANING</a:t>
            </a:r>
            <a:endParaRPr lang="en-GB" sz="3200" spc="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49AC0CD-FA3A-3098-3406-10C62D50DEFD}"/>
              </a:ext>
            </a:extLst>
          </p:cNvPr>
          <p:cNvSpPr txBox="1"/>
          <p:nvPr/>
        </p:nvSpPr>
        <p:spPr>
          <a:xfrm flipH="1">
            <a:off x="659370" y="1304107"/>
            <a:ext cx="5172104" cy="650434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425"/>
              </a:lnSpc>
              <a:defRPr sz="2000" b="1" ker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endParaRPr lang="en-US" dirty="0" smtClean="0"/>
          </a:p>
          <a:p>
            <a:pPr algn="ctr"/>
            <a:r>
              <a:rPr lang="en-US" dirty="0" smtClean="0"/>
              <a:t>Profile </a:t>
            </a:r>
            <a:r>
              <a:rPr lang="en-US" dirty="0"/>
              <a:t>Data: Duplicates, unique values, value counts</a:t>
            </a:r>
            <a:endParaRPr lang="en-US" sz="2800" kern="100" dirty="0">
              <a:latin typeface="Aptos"/>
              <a:ea typeface="Aptos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76" y="210303"/>
            <a:ext cx="767255" cy="8812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/>
          <p:nvPr/>
        </p:nvPicPr>
        <p:blipFill>
          <a:blip r:embed="rId4">
            <a:duotone>
              <a:prstClr val="black"/>
              <a:srgbClr val="00B0F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175064" y="2679710"/>
            <a:ext cx="5943600" cy="394652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5"/>
          <a:srcRect t="53338"/>
          <a:stretch/>
        </p:blipFill>
        <p:spPr bwMode="auto">
          <a:xfrm>
            <a:off x="6175064" y="1545021"/>
            <a:ext cx="5943600" cy="11346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65434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2" y="358543"/>
            <a:ext cx="38310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defTabSz="9955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1D3557"/>
                </a:solidFill>
                <a:latin typeface="Bebas Kai" panose="04050603020B02020204" pitchFamily="82" charset="0"/>
              </a:rPr>
              <a:t>DATA CLEANING</a:t>
            </a:r>
            <a:endParaRPr lang="en-GB" sz="3200" spc="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76" y="210303"/>
            <a:ext cx="767255" cy="8812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/>
          <p:nvPr/>
        </p:nvPicPr>
        <p:blipFill>
          <a:blip r:embed="rId3">
            <a:duotone>
              <a:prstClr val="black"/>
              <a:srgbClr val="00B0F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49329" y="1654467"/>
            <a:ext cx="7361019" cy="2571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062" y="3520872"/>
            <a:ext cx="3808938" cy="31069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106304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7FC7439-93F3-EEAA-8DBE-F7B1BE44A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B3F8511-82E8-36C8-D6D7-DDD0E8A431F1}"/>
              </a:ext>
            </a:extLst>
          </p:cNvPr>
          <p:cNvSpPr txBox="1"/>
          <p:nvPr/>
        </p:nvSpPr>
        <p:spPr>
          <a:xfrm>
            <a:off x="552451" y="3336434"/>
            <a:ext cx="59626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solidFill>
                  <a:srgbClr val="1D3557"/>
                </a:solidFill>
                <a:latin typeface="Trebuchet MS" panose="020B0603020202020204" pitchFamily="34" charset="0"/>
              </a:rPr>
              <a:t>Exploratory Data Analysis</a:t>
            </a:r>
            <a:endParaRPr lang="en-US" sz="4400" b="1" dirty="0">
              <a:solidFill>
                <a:srgbClr val="1D3557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3477FCC-20A5-1707-34CD-B2DC16ECFAB9}"/>
              </a:ext>
            </a:extLst>
          </p:cNvPr>
          <p:cNvSpPr txBox="1"/>
          <p:nvPr/>
        </p:nvSpPr>
        <p:spPr>
          <a:xfrm>
            <a:off x="1089250" y="1"/>
            <a:ext cx="74294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900" b="1" dirty="0">
                <a:solidFill>
                  <a:srgbClr val="E63946"/>
                </a:solidFill>
                <a:latin typeface="Trebuchet MS" panose="020B0603020202020204" pitchFamily="34" charset="0"/>
              </a:rPr>
              <a:t>3</a:t>
            </a:r>
            <a:endParaRPr lang="en-US" sz="23900" b="1" dirty="0">
              <a:solidFill>
                <a:srgbClr val="E63946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371" y="1"/>
            <a:ext cx="4552677" cy="2833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603127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1" y="358543"/>
            <a:ext cx="495666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95514">
              <a:defRPr/>
            </a:pPr>
            <a:r>
              <a:rPr lang="en-US" sz="3200" dirty="0">
                <a:solidFill>
                  <a:srgbClr val="1D3557"/>
                </a:solidFill>
                <a:latin typeface="Bebas Kai" panose="04050603020B02020204" pitchFamily="82" charset="0"/>
              </a:rPr>
              <a:t>Exploratory Data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57" y="1553480"/>
            <a:ext cx="3558364" cy="1311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47" y="226265"/>
            <a:ext cx="847623" cy="847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50" y="1457919"/>
            <a:ext cx="5736472" cy="246927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690" y="3927190"/>
            <a:ext cx="8149389" cy="290293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49AC0CD-FA3A-3098-3406-10C62D50DEFD}"/>
              </a:ext>
            </a:extLst>
          </p:cNvPr>
          <p:cNvSpPr txBox="1"/>
          <p:nvPr/>
        </p:nvSpPr>
        <p:spPr>
          <a:xfrm flipH="1">
            <a:off x="1128229" y="1145406"/>
            <a:ext cx="5176317" cy="292965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425"/>
              </a:lnSpc>
              <a:defRPr sz="2000" b="1" ker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Import Libraries-Read </a:t>
            </a:r>
            <a:r>
              <a:rPr lang="en-US" dirty="0" smtClean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2516849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1" y="358543"/>
            <a:ext cx="495666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95514">
              <a:defRPr/>
            </a:pPr>
            <a:r>
              <a:rPr lang="en-US" sz="3200" dirty="0">
                <a:solidFill>
                  <a:srgbClr val="1D3557"/>
                </a:solidFill>
                <a:latin typeface="Bebas Kai" panose="04050603020B02020204" pitchFamily="82" charset="0"/>
              </a:rPr>
              <a:t>Exploratory Data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47" y="226265"/>
            <a:ext cx="847623" cy="847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1" y="1746164"/>
            <a:ext cx="8095156" cy="496723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49AC0CD-FA3A-3098-3406-10C62D50DEFD}"/>
              </a:ext>
            </a:extLst>
          </p:cNvPr>
          <p:cNvSpPr txBox="1"/>
          <p:nvPr/>
        </p:nvSpPr>
        <p:spPr>
          <a:xfrm flipH="1">
            <a:off x="1123179" y="1203441"/>
            <a:ext cx="9859245" cy="472502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425"/>
              </a:lnSpc>
              <a:defRPr sz="2000" b="1" ker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Check </a:t>
            </a:r>
            <a:r>
              <a:rPr lang="en-US" dirty="0"/>
              <a:t>for Duplicates-Explore Unique Values in Categorical Columns</a:t>
            </a:r>
          </a:p>
        </p:txBody>
      </p:sp>
    </p:spTree>
    <p:extLst>
      <p:ext uri="{BB962C8B-B14F-4D97-AF65-F5344CB8AC3E}">
        <p14:creationId xmlns:p14="http://schemas.microsoft.com/office/powerpoint/2010/main" val="25861937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1" y="358543"/>
            <a:ext cx="495666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95514">
              <a:defRPr/>
            </a:pPr>
            <a:r>
              <a:rPr lang="en-US" sz="3200" dirty="0">
                <a:solidFill>
                  <a:srgbClr val="1D3557"/>
                </a:solidFill>
                <a:latin typeface="Bebas Kai" panose="04050603020B02020204" pitchFamily="82" charset="0"/>
              </a:rPr>
              <a:t>Exploratory Data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47" y="226265"/>
            <a:ext cx="847623" cy="847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2" y="1332669"/>
            <a:ext cx="11286925" cy="266300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49AC0CD-FA3A-3098-3406-10C62D50DEFD}"/>
              </a:ext>
            </a:extLst>
          </p:cNvPr>
          <p:cNvSpPr txBox="1"/>
          <p:nvPr/>
        </p:nvSpPr>
        <p:spPr>
          <a:xfrm flipH="1">
            <a:off x="4192774" y="1073888"/>
            <a:ext cx="3603687" cy="630942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425"/>
              </a:lnSpc>
              <a:defRPr sz="2000" b="1" ker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endParaRPr lang="en-US" dirty="0" smtClean="0"/>
          </a:p>
          <a:p>
            <a:pPr algn="ctr"/>
            <a:r>
              <a:rPr lang="en-US" dirty="0" smtClean="0"/>
              <a:t>Summary Statistics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9646" y="3995678"/>
            <a:ext cx="1141235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variability: </a:t>
            </a:r>
            <a:r>
              <a:rPr lang="en-US" dirty="0"/>
              <a:t>Metrics like line item quantity, value, weight, and freight cost show large spreads → expected due to commodity diversity, including RDC items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Zeros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key fields:    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Freight </a:t>
            </a:r>
            <a:r>
              <a:rPr lang="en-US" dirty="0">
                <a:solidFill>
                  <a:srgbClr val="C00000"/>
                </a:solidFill>
              </a:rPr>
              <a:t>cost </a:t>
            </a:r>
            <a:r>
              <a:rPr lang="en-US" dirty="0"/>
              <a:t>= 0 is valid   because cost is bundled into commodity price or RDC shipments.  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Unit </a:t>
            </a:r>
            <a:r>
              <a:rPr lang="en-US" dirty="0">
                <a:solidFill>
                  <a:srgbClr val="C00000"/>
                </a:solidFill>
              </a:rPr>
              <a:t>price </a:t>
            </a:r>
            <a:r>
              <a:rPr lang="en-US" dirty="0"/>
              <a:t>= 0 could result from low-value items priced via pack price.   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Insurance</a:t>
            </a:r>
            <a:r>
              <a:rPr lang="en-US" dirty="0" smtClean="0"/>
              <a:t> </a:t>
            </a:r>
            <a:r>
              <a:rPr lang="en-US" dirty="0"/>
              <a:t>= 0 may relate to Incoterms or RDC </a:t>
            </a:r>
            <a:r>
              <a:rPr lang="en-US" dirty="0" smtClean="0"/>
              <a:t>transactions.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Negative values in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pq_to_po_days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/>
              <a:t>Likely </a:t>
            </a:r>
            <a:r>
              <a:rPr lang="en-US" dirty="0"/>
              <a:t>due to RDC lead time setups or system timestamps</a:t>
            </a:r>
            <a:r>
              <a:rPr lang="en-US" dirty="0" smtClean="0"/>
              <a:t>.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Missing data: </a:t>
            </a:r>
            <a:r>
              <a:rPr lang="en-US" dirty="0"/>
              <a:t>Fields like freight cost and </a:t>
            </a:r>
            <a:r>
              <a:rPr lang="en-US" dirty="0" err="1"/>
              <a:t>pq_to_po_days</a:t>
            </a:r>
            <a:r>
              <a:rPr lang="en-US" dirty="0"/>
              <a:t> have nulls —&gt;&gt; RDC transactions</a:t>
            </a:r>
            <a:r>
              <a:rPr lang="en-US" dirty="0" smtClean="0"/>
              <a:t>.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Outliers: </a:t>
            </a:r>
            <a:r>
              <a:rPr lang="en-US" dirty="0"/>
              <a:t>Large values (e.g., weight &gt; 800,000 kg) are acceptable for specific bulk commodities.</a:t>
            </a:r>
          </a:p>
        </p:txBody>
      </p:sp>
    </p:spTree>
    <p:extLst>
      <p:ext uri="{BB962C8B-B14F-4D97-AF65-F5344CB8AC3E}">
        <p14:creationId xmlns:p14="http://schemas.microsoft.com/office/powerpoint/2010/main" val="22198007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="" xmlns:a16="http://schemas.microsoft.com/office/drawing/2014/main" id="{A5EB05C8-D66A-4BEA-A2B2-8D7223C07EE9}"/>
              </a:ext>
            </a:extLst>
          </p:cNvPr>
          <p:cNvSpPr txBox="1">
            <a:spLocks/>
          </p:cNvSpPr>
          <p:nvPr/>
        </p:nvSpPr>
        <p:spPr>
          <a:xfrm>
            <a:off x="776114" y="2385126"/>
            <a:ext cx="5735782" cy="4287835"/>
          </a:xfrm>
          <a:prstGeom prst="rect">
            <a:avLst/>
          </a:prstGeom>
        </p:spPr>
        <p:txBody>
          <a:bodyPr vert="horz" lIns="99569" tIns="49785" rIns="99569" bIns="49785" rtlCol="0">
            <a:noAutofit/>
          </a:bodyPr>
          <a:lstStyle>
            <a:lvl1pPr marL="0" indent="0" algn="justLow" defTabSz="1204088" rtl="1" eaLnBrk="1" latinLnBrk="0" hangingPunct="1">
              <a:lnSpc>
                <a:spcPct val="114000"/>
              </a:lnSpc>
              <a:spcBef>
                <a:spcPts val="363"/>
              </a:spcBef>
              <a:spcAft>
                <a:spcPts val="242"/>
              </a:spcAft>
              <a:buFont typeface="Arial" pitchFamily="34" charset="0"/>
              <a:buNone/>
              <a:defRPr sz="2000" b="0" kern="120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0" indent="0" algn="justLow" defTabSz="1204088" rtl="1" eaLnBrk="1" latinLnBrk="0" hangingPunct="1">
              <a:lnSpc>
                <a:spcPct val="114000"/>
              </a:lnSpc>
              <a:spcBef>
                <a:spcPts val="726"/>
              </a:spcBef>
              <a:spcAft>
                <a:spcPts val="242"/>
              </a:spcAft>
              <a:buFont typeface="Arial" pitchFamily="34" charset="0"/>
              <a:buNone/>
              <a:defRPr sz="2000" b="0" kern="1200" baseline="0">
                <a:solidFill>
                  <a:schemeClr val="accent2"/>
                </a:solidFill>
                <a:latin typeface="Comic Sans MS" panose="030F0702030302020204" pitchFamily="66" charset="0"/>
                <a:ea typeface="+mn-ea"/>
                <a:cs typeface="+mj-cs"/>
              </a:defRPr>
            </a:lvl2pPr>
            <a:lvl3pPr marL="218853" indent="-190057" algn="justLow" defTabSz="1204088" rtl="1" eaLnBrk="1" latinLnBrk="0" hangingPunct="1">
              <a:lnSpc>
                <a:spcPct val="114000"/>
              </a:lnSpc>
              <a:spcBef>
                <a:spcPts val="242"/>
              </a:spcBef>
              <a:spcAft>
                <a:spcPts val="242"/>
              </a:spcAft>
              <a:buSzPct val="70000"/>
              <a:buFont typeface="Wingdings" panose="05000000000000000000" pitchFamily="2" charset="2"/>
              <a:buChar char="t"/>
              <a:defRPr sz="2000" b="0" kern="120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3pPr>
            <a:lvl4pPr marL="539454" indent="-197736" algn="justLow" defTabSz="1204088" rtl="1" eaLnBrk="1" latinLnBrk="0" hangingPunct="1">
              <a:lnSpc>
                <a:spcPct val="114000"/>
              </a:lnSpc>
              <a:spcBef>
                <a:spcPts val="242"/>
              </a:spcBef>
              <a:spcAft>
                <a:spcPts val="242"/>
              </a:spcAft>
              <a:buFont typeface="Arial" pitchFamily="34" charset="0"/>
              <a:buChar char="•"/>
              <a:defRPr sz="2000" b="0" kern="120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4pPr>
            <a:lvl5pPr marL="0" indent="0" algn="justLow" defTabSz="1204088" rtl="1" eaLnBrk="1" latinLnBrk="0" hangingPunct="1">
              <a:lnSpc>
                <a:spcPct val="114000"/>
              </a:lnSpc>
              <a:spcBef>
                <a:spcPts val="1209"/>
              </a:spcBef>
              <a:spcAft>
                <a:spcPts val="484"/>
              </a:spcAft>
              <a:buFont typeface="Arial" pitchFamily="34" charset="0"/>
              <a:buNone/>
              <a:defRPr sz="2200" b="0" kern="1200" baseline="0">
                <a:solidFill>
                  <a:schemeClr val="accent1"/>
                </a:solidFill>
                <a:latin typeface="Hacen Saudi Arabia" panose="02000000000000000000" pitchFamily="2" charset="-78"/>
                <a:ea typeface="GE Flow" pitchFamily="18" charset="-78"/>
                <a:cs typeface="+mj-cs"/>
              </a:defRPr>
            </a:lvl5pPr>
            <a:lvl6pPr marL="3311242" indent="-301023" algn="r" defTabSz="1204088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13286" indent="-301023" algn="r" defTabSz="1204088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15330" indent="-301023" algn="r" defTabSz="1204088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17374" indent="-301023" algn="r" defTabSz="1204088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rtl="0">
              <a:lnSpc>
                <a:spcPct val="150000"/>
              </a:lnSpc>
              <a:buClr>
                <a:srgbClr val="0079C0"/>
              </a:buClr>
              <a:buFont typeface="+mj-lt"/>
              <a:buAutoNum type="arabicPeriod"/>
            </a:pPr>
            <a:r>
              <a:rPr lang="en-US" sz="2200" b="1" dirty="0">
                <a:latin typeface="Arial Narrow" panose="020B0606020202030204" pitchFamily="34" charset="0"/>
                <a:cs typeface="Hacen Tunisia" panose="02000000000000000000" pitchFamily="2" charset="-78"/>
              </a:rPr>
              <a:t>Project Overview &amp; Data Understanding </a:t>
            </a:r>
          </a:p>
          <a:p>
            <a:pPr marL="457200" indent="-457200" rtl="0">
              <a:lnSpc>
                <a:spcPct val="150000"/>
              </a:lnSpc>
              <a:buClr>
                <a:srgbClr val="0079C0"/>
              </a:buClr>
              <a:buFont typeface="+mj-lt"/>
              <a:buAutoNum type="arabicPeriod"/>
            </a:pPr>
            <a:r>
              <a:rPr lang="en-US" sz="2200" b="1" dirty="0">
                <a:latin typeface="Arial Narrow" panose="020B0606020202030204" pitchFamily="34" charset="0"/>
                <a:cs typeface="Hacen Tunisia" panose="02000000000000000000" pitchFamily="2" charset="-78"/>
              </a:rPr>
              <a:t>Data Cleaning &amp; Transformation</a:t>
            </a:r>
          </a:p>
          <a:p>
            <a:pPr marL="457200" indent="-457200" rtl="0">
              <a:lnSpc>
                <a:spcPct val="150000"/>
              </a:lnSpc>
              <a:buClr>
                <a:srgbClr val="0079C0"/>
              </a:buClr>
              <a:buFont typeface="+mj-lt"/>
              <a:buAutoNum type="arabicPeriod"/>
            </a:pPr>
            <a:r>
              <a:rPr lang="en-US" sz="2200" b="1" dirty="0" err="1" smtClean="0">
                <a:latin typeface="Arial Narrow" panose="020B0606020202030204" pitchFamily="34" charset="0"/>
                <a:cs typeface="Hacen Tunisia" panose="02000000000000000000" pitchFamily="2" charset="-78"/>
              </a:rPr>
              <a:t>Eploratory</a:t>
            </a:r>
            <a:r>
              <a:rPr lang="en-US" sz="2200" b="1" dirty="0" smtClean="0">
                <a:latin typeface="Arial Narrow" panose="020B0606020202030204" pitchFamily="34" charset="0"/>
                <a:cs typeface="Hacen Tunisia" panose="02000000000000000000" pitchFamily="2" charset="-78"/>
              </a:rPr>
              <a:t> Data Analysis</a:t>
            </a:r>
            <a:endParaRPr lang="en-US" sz="2200" b="1" dirty="0">
              <a:solidFill>
                <a:srgbClr val="FF0000"/>
              </a:solidFill>
              <a:latin typeface="Arial Narrow" panose="020B0606020202030204" pitchFamily="34" charset="0"/>
              <a:cs typeface="Hacen Tunisia" panose="02000000000000000000" pitchFamily="2" charset="-78"/>
            </a:endParaRPr>
          </a:p>
          <a:p>
            <a:pPr marL="457200" indent="-457200" rtl="0">
              <a:lnSpc>
                <a:spcPct val="150000"/>
              </a:lnSpc>
              <a:buClr>
                <a:srgbClr val="0079C0"/>
              </a:buClr>
              <a:buFont typeface="+mj-lt"/>
              <a:buAutoNum type="arabicPeriod"/>
            </a:pPr>
            <a:r>
              <a:rPr lang="en-US" sz="2200" b="1" dirty="0" smtClean="0">
                <a:latin typeface="Arial Narrow" panose="020B0606020202030204" pitchFamily="34" charset="0"/>
                <a:cs typeface="Hacen Tunisia" panose="02000000000000000000" pitchFamily="2" charset="-78"/>
              </a:rPr>
              <a:t>Visualization</a:t>
            </a:r>
          </a:p>
          <a:p>
            <a:pPr marL="457200" indent="-457200" rtl="0">
              <a:lnSpc>
                <a:spcPct val="150000"/>
              </a:lnSpc>
              <a:buClr>
                <a:srgbClr val="0079C0"/>
              </a:buClr>
              <a:buFont typeface="+mj-lt"/>
              <a:buAutoNum type="arabicPeriod"/>
            </a:pPr>
            <a:r>
              <a:rPr lang="en-US" sz="2200" b="1" dirty="0">
                <a:latin typeface="Arial Narrow" panose="020B0606020202030204" pitchFamily="34" charset="0"/>
                <a:cs typeface="Hacen Tunisia" panose="02000000000000000000" pitchFamily="2" charset="-78"/>
              </a:rPr>
              <a:t>Key Insights &amp; Conclusion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643049" y="2385126"/>
            <a:ext cx="5742348" cy="461914"/>
          </a:xfrm>
          <a:prstGeom prst="roundRect">
            <a:avLst/>
          </a:prstGeom>
          <a:noFill/>
          <a:ln>
            <a:solidFill>
              <a:srgbClr val="0079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643048" y="2946920"/>
            <a:ext cx="5742349" cy="4619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643048" y="3531381"/>
            <a:ext cx="5742349" cy="461914"/>
          </a:xfrm>
          <a:prstGeom prst="roundRect">
            <a:avLst/>
          </a:prstGeom>
          <a:noFill/>
          <a:ln>
            <a:solidFill>
              <a:srgbClr val="0079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643048" y="4115842"/>
            <a:ext cx="5742349" cy="4619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643048" y="4642241"/>
            <a:ext cx="5742349" cy="578038"/>
          </a:xfrm>
          <a:prstGeom prst="roundRect">
            <a:avLst/>
          </a:prstGeom>
          <a:noFill/>
          <a:ln>
            <a:solidFill>
              <a:srgbClr val="0079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D2381E7-6C12-4351-F00C-F897FEF5DE38}"/>
              </a:ext>
            </a:extLst>
          </p:cNvPr>
          <p:cNvSpPr txBox="1"/>
          <p:nvPr/>
        </p:nvSpPr>
        <p:spPr>
          <a:xfrm flipH="1">
            <a:off x="1581148" y="380325"/>
            <a:ext cx="481965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defTabSz="9955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1D3557"/>
                </a:solidFill>
                <a:latin typeface="Bebas Kai" panose="04050603020B02020204" pitchFamily="82" charset="0"/>
              </a:rPr>
              <a:t>presentation table of contents</a:t>
            </a:r>
            <a:endParaRPr lang="en-GB" sz="280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572" y="1332931"/>
            <a:ext cx="4806926" cy="52950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4127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1" y="358543"/>
            <a:ext cx="495666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95514">
              <a:defRPr/>
            </a:pPr>
            <a:r>
              <a:rPr lang="en-US" sz="3200" dirty="0">
                <a:solidFill>
                  <a:srgbClr val="1D3557"/>
                </a:solidFill>
                <a:latin typeface="Bebas Kai" panose="04050603020B02020204" pitchFamily="82" charset="0"/>
              </a:rPr>
              <a:t>Exploratory Data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47" y="226265"/>
            <a:ext cx="847623" cy="847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39" y="2243914"/>
            <a:ext cx="11310637" cy="303882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49AC0CD-FA3A-3098-3406-10C62D50DEFD}"/>
              </a:ext>
            </a:extLst>
          </p:cNvPr>
          <p:cNvSpPr txBox="1"/>
          <p:nvPr/>
        </p:nvSpPr>
        <p:spPr>
          <a:xfrm flipH="1">
            <a:off x="4212025" y="1845999"/>
            <a:ext cx="3603687" cy="630942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425"/>
              </a:lnSpc>
              <a:defRPr sz="2000" b="1" ker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endParaRPr lang="en-US" dirty="0" smtClean="0"/>
          </a:p>
          <a:p>
            <a:pPr algn="ctr"/>
            <a:r>
              <a:rPr lang="en-US" dirty="0" smtClean="0"/>
              <a:t>Summary Statistics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4896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1" y="358543"/>
            <a:ext cx="495666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95514">
              <a:defRPr/>
            </a:pPr>
            <a:r>
              <a:rPr lang="en-US" sz="3200" dirty="0">
                <a:solidFill>
                  <a:srgbClr val="1D3557"/>
                </a:solidFill>
                <a:latin typeface="Bebas Kai" panose="04050603020B02020204" pitchFamily="82" charset="0"/>
              </a:rPr>
              <a:t>Exploratory Data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47" y="226265"/>
            <a:ext cx="847623" cy="847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49AC0CD-FA3A-3098-3406-10C62D50DEFD}"/>
              </a:ext>
            </a:extLst>
          </p:cNvPr>
          <p:cNvSpPr txBox="1"/>
          <p:nvPr/>
        </p:nvSpPr>
        <p:spPr>
          <a:xfrm flipH="1">
            <a:off x="2691235" y="1307482"/>
            <a:ext cx="6019627" cy="292965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425"/>
              </a:lnSpc>
              <a:defRPr sz="2000" b="1" ker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 smtClean="0"/>
              <a:t>Top 10 Most Frequent Categorical Values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98" y="1886926"/>
            <a:ext cx="7941445" cy="475475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68518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1" y="358543"/>
            <a:ext cx="495666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95514">
              <a:defRPr/>
            </a:pPr>
            <a:r>
              <a:rPr lang="en-US" sz="3200" dirty="0">
                <a:solidFill>
                  <a:srgbClr val="1D3557"/>
                </a:solidFill>
                <a:latin typeface="Bebas Kai" panose="04050603020B02020204" pitchFamily="82" charset="0"/>
              </a:rPr>
              <a:t>Exploratory Data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47" y="226265"/>
            <a:ext cx="847623" cy="847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149" y="2432183"/>
            <a:ext cx="10063745" cy="4170748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943759" y="1773975"/>
            <a:ext cx="9053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histograms reveal that most variables are highly skewed to the right (positively skewed)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49AC0CD-FA3A-3098-3406-10C62D50DEFD}"/>
              </a:ext>
            </a:extLst>
          </p:cNvPr>
          <p:cNvSpPr txBox="1"/>
          <p:nvPr/>
        </p:nvSpPr>
        <p:spPr>
          <a:xfrm flipH="1">
            <a:off x="3095498" y="1150120"/>
            <a:ext cx="6260258" cy="451406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425"/>
              </a:lnSpc>
              <a:defRPr sz="2000" b="1" ker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Plotting </a:t>
            </a:r>
            <a:r>
              <a:rPr lang="en-US" dirty="0"/>
              <a:t>Distribution of Numerical Features</a:t>
            </a:r>
          </a:p>
        </p:txBody>
      </p:sp>
    </p:spTree>
    <p:extLst>
      <p:ext uri="{BB962C8B-B14F-4D97-AF65-F5344CB8AC3E}">
        <p14:creationId xmlns:p14="http://schemas.microsoft.com/office/powerpoint/2010/main" val="31314176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1" y="358543"/>
            <a:ext cx="495666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95514">
              <a:defRPr/>
            </a:pPr>
            <a:r>
              <a:rPr lang="en-US" sz="3200" dirty="0">
                <a:solidFill>
                  <a:srgbClr val="1D3557"/>
                </a:solidFill>
                <a:latin typeface="Bebas Kai" panose="04050603020B02020204" pitchFamily="82" charset="0"/>
              </a:rPr>
              <a:t>Exploratory Data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47" y="226265"/>
            <a:ext cx="847623" cy="847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02" y="2050180"/>
            <a:ext cx="5926141" cy="463477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6766560" y="2523803"/>
            <a:ext cx="51110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line item quantity &amp; line item value (0.82</a:t>
            </a:r>
            <a:r>
              <a:rPr lang="en-US" dirty="0" smtClean="0"/>
              <a:t>) </a:t>
            </a:r>
            <a:r>
              <a:rPr lang="en-US" dirty="0"/>
              <a:t>as expected,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larger</a:t>
            </a:r>
            <a:r>
              <a:rPr lang="en-US" dirty="0"/>
              <a:t> quantities often increase the total value</a:t>
            </a:r>
            <a:r>
              <a:rPr lang="en-US" dirty="0" smtClean="0"/>
              <a:t>.</a:t>
            </a:r>
          </a:p>
          <a:p>
            <a:pPr algn="just"/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pack </a:t>
            </a:r>
            <a:r>
              <a:rPr lang="en-US" dirty="0"/>
              <a:t>price &amp; unit price (0.49</a:t>
            </a:r>
            <a:r>
              <a:rPr lang="en-US" dirty="0" smtClean="0"/>
              <a:t>)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moderate</a:t>
            </a:r>
            <a:r>
              <a:rPr lang="en-US" dirty="0"/>
              <a:t> relationship due to unit scaling.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49AC0CD-FA3A-3098-3406-10C62D50DEFD}"/>
              </a:ext>
            </a:extLst>
          </p:cNvPr>
          <p:cNvSpPr txBox="1"/>
          <p:nvPr/>
        </p:nvSpPr>
        <p:spPr>
          <a:xfrm flipH="1">
            <a:off x="2845240" y="1341342"/>
            <a:ext cx="7242035" cy="472502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425"/>
              </a:lnSpc>
              <a:defRPr sz="2000" b="1" ker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endParaRPr lang="en-US" dirty="0" smtClean="0"/>
          </a:p>
          <a:p>
            <a:pPr algn="ctr"/>
            <a:r>
              <a:rPr lang="en-US" dirty="0" smtClean="0"/>
              <a:t>Visualizing </a:t>
            </a:r>
            <a:r>
              <a:rPr lang="en-US" dirty="0"/>
              <a:t>Correlation Between Numeric Variables</a:t>
            </a:r>
          </a:p>
        </p:txBody>
      </p:sp>
    </p:spTree>
    <p:extLst>
      <p:ext uri="{BB962C8B-B14F-4D97-AF65-F5344CB8AC3E}">
        <p14:creationId xmlns:p14="http://schemas.microsoft.com/office/powerpoint/2010/main" val="2405822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1" y="358543"/>
            <a:ext cx="495666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95514">
              <a:defRPr/>
            </a:pPr>
            <a:r>
              <a:rPr lang="en-US" sz="3200" dirty="0">
                <a:solidFill>
                  <a:srgbClr val="1D3557"/>
                </a:solidFill>
                <a:latin typeface="Bebas Kai" panose="04050603020B02020204" pitchFamily="82" charset="0"/>
              </a:rPr>
              <a:t>Exploratory Data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47" y="226265"/>
            <a:ext cx="847623" cy="847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4875775" y="2519913"/>
            <a:ext cx="184731" cy="46166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17" y="1848051"/>
            <a:ext cx="5192328" cy="419981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780" y="2981578"/>
            <a:ext cx="5333734" cy="373685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49AC0CD-FA3A-3098-3406-10C62D50DEFD}"/>
              </a:ext>
            </a:extLst>
          </p:cNvPr>
          <p:cNvSpPr txBox="1"/>
          <p:nvPr/>
        </p:nvSpPr>
        <p:spPr>
          <a:xfrm flipH="1">
            <a:off x="2864490" y="1235267"/>
            <a:ext cx="6019627" cy="451406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425"/>
              </a:lnSpc>
              <a:defRPr sz="2000" b="1" ker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endParaRPr lang="en-US" dirty="0" smtClean="0"/>
          </a:p>
          <a:p>
            <a:pPr algn="ctr"/>
            <a:r>
              <a:rPr lang="en-US" dirty="0" smtClean="0"/>
              <a:t>Scatter </a:t>
            </a:r>
            <a:r>
              <a:rPr lang="en-US" dirty="0"/>
              <a:t>Plot for Relationship Exploration</a:t>
            </a:r>
          </a:p>
        </p:txBody>
      </p:sp>
    </p:spTree>
    <p:extLst>
      <p:ext uri="{BB962C8B-B14F-4D97-AF65-F5344CB8AC3E}">
        <p14:creationId xmlns:p14="http://schemas.microsoft.com/office/powerpoint/2010/main" val="20341457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7FC7439-93F3-EEAA-8DBE-F7B1BE44A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B3F8511-82E8-36C8-D6D7-DDD0E8A431F1}"/>
              </a:ext>
            </a:extLst>
          </p:cNvPr>
          <p:cNvSpPr txBox="1"/>
          <p:nvPr/>
        </p:nvSpPr>
        <p:spPr>
          <a:xfrm>
            <a:off x="552451" y="3336434"/>
            <a:ext cx="5962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1D3557"/>
                </a:solidFill>
                <a:latin typeface="Trebuchet MS" panose="020B0603020202020204" pitchFamily="34" charset="0"/>
              </a:rPr>
              <a:t>Visualization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3477FCC-20A5-1707-34CD-B2DC16ECFAB9}"/>
              </a:ext>
            </a:extLst>
          </p:cNvPr>
          <p:cNvSpPr txBox="1"/>
          <p:nvPr/>
        </p:nvSpPr>
        <p:spPr>
          <a:xfrm>
            <a:off x="1089250" y="-9485"/>
            <a:ext cx="74294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900" b="1" dirty="0">
                <a:solidFill>
                  <a:srgbClr val="E63946"/>
                </a:solidFill>
                <a:latin typeface="Trebuchet MS" panose="020B0603020202020204" pitchFamily="34" charset="0"/>
              </a:rPr>
              <a:t>4</a:t>
            </a:r>
            <a:endParaRPr lang="en-US" sz="23900" b="1" dirty="0">
              <a:solidFill>
                <a:srgbClr val="E63946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23" y="0"/>
            <a:ext cx="3413051" cy="34130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568755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2" y="358543"/>
            <a:ext cx="38310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95514">
              <a:defRPr/>
            </a:pPr>
            <a:r>
              <a:rPr lang="en-US" sz="3200" dirty="0" smtClean="0">
                <a:solidFill>
                  <a:srgbClr val="1D3557"/>
                </a:solidFill>
                <a:latin typeface="Bebas Kai" panose="04050603020B02020204" pitchFamily="82" charset="0"/>
              </a:rPr>
              <a:t>visualization</a:t>
            </a:r>
            <a:endParaRPr lang="en-GB" sz="3200" spc="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56" y="219191"/>
            <a:ext cx="937774" cy="853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4" y="1603451"/>
            <a:ext cx="10824134" cy="51197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537" y="1168330"/>
            <a:ext cx="1604210" cy="16042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544564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2" y="358543"/>
            <a:ext cx="38310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95514">
              <a:defRPr/>
            </a:pPr>
            <a:r>
              <a:rPr lang="en-US" sz="3200" dirty="0" smtClean="0">
                <a:solidFill>
                  <a:srgbClr val="1D3557"/>
                </a:solidFill>
                <a:latin typeface="Bebas Kai" panose="04050603020B02020204" pitchFamily="82" charset="0"/>
              </a:rPr>
              <a:t>visualization</a:t>
            </a:r>
            <a:endParaRPr lang="en-GB" sz="3200" spc="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56" y="219191"/>
            <a:ext cx="937774" cy="853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7" y="1275214"/>
            <a:ext cx="11253463" cy="54345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42796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2" y="358543"/>
            <a:ext cx="38310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95514">
              <a:defRPr/>
            </a:pPr>
            <a:r>
              <a:rPr lang="en-US" sz="3200" dirty="0" smtClean="0">
                <a:solidFill>
                  <a:srgbClr val="1D3557"/>
                </a:solidFill>
                <a:latin typeface="Bebas Kai" panose="04050603020B02020204" pitchFamily="82" charset="0"/>
              </a:rPr>
              <a:t>visualization</a:t>
            </a:r>
            <a:endParaRPr lang="en-GB" sz="3200" spc="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56" y="219191"/>
            <a:ext cx="937774" cy="853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8" y="1245048"/>
            <a:ext cx="11160864" cy="53784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9341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2" y="358543"/>
            <a:ext cx="38310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95514">
              <a:defRPr/>
            </a:pPr>
            <a:r>
              <a:rPr lang="en-US" sz="3200" dirty="0" smtClean="0">
                <a:solidFill>
                  <a:srgbClr val="1D3557"/>
                </a:solidFill>
                <a:latin typeface="Bebas Kai" panose="04050603020B02020204" pitchFamily="82" charset="0"/>
              </a:rPr>
              <a:t>visualization</a:t>
            </a:r>
            <a:endParaRPr lang="en-GB" sz="3200" spc="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56" y="219191"/>
            <a:ext cx="937774" cy="853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9" y="1261629"/>
            <a:ext cx="11191986" cy="539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16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E2C26DA-0CB7-85C6-9B17-35C7B07D418F}"/>
              </a:ext>
            </a:extLst>
          </p:cNvPr>
          <p:cNvSpPr txBox="1"/>
          <p:nvPr/>
        </p:nvSpPr>
        <p:spPr>
          <a:xfrm>
            <a:off x="0" y="3326809"/>
            <a:ext cx="59626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1D3557"/>
                </a:solidFill>
                <a:latin typeface="Trebuchet MS" panose="020B0603020202020204" pitchFamily="34" charset="0"/>
              </a:rPr>
              <a:t>Project Overview </a:t>
            </a:r>
            <a:r>
              <a:rPr lang="en-GB" sz="4400" b="1" dirty="0" smtClean="0">
                <a:solidFill>
                  <a:srgbClr val="1D355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&amp;</a:t>
            </a:r>
            <a:r>
              <a:rPr lang="en-GB" sz="4400" b="1" dirty="0" smtClean="0">
                <a:solidFill>
                  <a:srgbClr val="1D3557"/>
                </a:solidFill>
                <a:latin typeface="Trebuchet MS" panose="020B0603020202020204" pitchFamily="34" charset="0"/>
              </a:rPr>
              <a:t> Data </a:t>
            </a:r>
            <a:r>
              <a:rPr lang="en-GB" sz="4400" b="1" dirty="0">
                <a:solidFill>
                  <a:srgbClr val="1D3557"/>
                </a:solidFill>
                <a:latin typeface="Trebuchet MS" panose="020B0603020202020204" pitchFamily="34" charset="0"/>
              </a:rPr>
              <a:t>Understanding</a:t>
            </a:r>
            <a:endParaRPr lang="en-US" sz="4400" b="1" dirty="0">
              <a:solidFill>
                <a:srgbClr val="1D3557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964E33E-DBF6-FD15-8A96-F119270DB306}"/>
              </a:ext>
            </a:extLst>
          </p:cNvPr>
          <p:cNvSpPr txBox="1"/>
          <p:nvPr/>
        </p:nvSpPr>
        <p:spPr>
          <a:xfrm>
            <a:off x="1089250" y="-9485"/>
            <a:ext cx="74294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900" b="1" dirty="0">
                <a:solidFill>
                  <a:srgbClr val="E63946"/>
                </a:solidFill>
                <a:latin typeface="Trebuchet MS" panose="020B0603020202020204" pitchFamily="34" charset="0"/>
              </a:rPr>
              <a:t>1</a:t>
            </a:r>
            <a:endParaRPr lang="en-US" sz="23900" b="1" dirty="0">
              <a:solidFill>
                <a:srgbClr val="E63946"/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811" y="-9485"/>
            <a:ext cx="4105054" cy="31849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697656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2" y="358543"/>
            <a:ext cx="38310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95514">
              <a:defRPr/>
            </a:pPr>
            <a:r>
              <a:rPr lang="en-US" sz="3200" dirty="0" smtClean="0">
                <a:solidFill>
                  <a:srgbClr val="1D3557"/>
                </a:solidFill>
                <a:latin typeface="Bebas Kai" panose="04050603020B02020204" pitchFamily="82" charset="0"/>
              </a:rPr>
              <a:t>visualization</a:t>
            </a:r>
            <a:endParaRPr lang="en-GB" sz="3200" spc="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56" y="219191"/>
            <a:ext cx="937774" cy="853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13" y="1339676"/>
            <a:ext cx="11193248" cy="535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54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2" y="358543"/>
            <a:ext cx="38310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95514">
              <a:defRPr/>
            </a:pPr>
            <a:r>
              <a:rPr lang="en-US" sz="3200" dirty="0" smtClean="0">
                <a:solidFill>
                  <a:srgbClr val="1D3557"/>
                </a:solidFill>
                <a:latin typeface="Bebas Kai" panose="04050603020B02020204" pitchFamily="82" charset="0"/>
              </a:rPr>
              <a:t>visualization</a:t>
            </a:r>
            <a:endParaRPr lang="en-GB" sz="3200" spc="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56" y="219191"/>
            <a:ext cx="937774" cy="853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9" y="1256392"/>
            <a:ext cx="11160864" cy="53784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8232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2" y="358543"/>
            <a:ext cx="38310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95514">
              <a:defRPr/>
            </a:pPr>
            <a:r>
              <a:rPr lang="en-US" sz="3200" dirty="0" smtClean="0">
                <a:solidFill>
                  <a:srgbClr val="1D3557"/>
                </a:solidFill>
                <a:latin typeface="Bebas Kai" panose="04050603020B02020204" pitchFamily="82" charset="0"/>
              </a:rPr>
              <a:t>visualization</a:t>
            </a:r>
            <a:endParaRPr lang="en-GB" sz="3200" spc="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56" y="219191"/>
            <a:ext cx="937774" cy="853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0" y="2164260"/>
            <a:ext cx="4645057" cy="21189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106824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530C9E0-FF30-B078-71FF-24D1996AE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CB1B13DF-60CC-04A4-0BF9-9E12FAD2A7F3}"/>
              </a:ext>
            </a:extLst>
          </p:cNvPr>
          <p:cNvSpPr txBox="1"/>
          <p:nvPr/>
        </p:nvSpPr>
        <p:spPr>
          <a:xfrm>
            <a:off x="552451" y="3336434"/>
            <a:ext cx="59626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1D3557"/>
                </a:solidFill>
                <a:latin typeface="Trebuchet MS" panose="020B0603020202020204" pitchFamily="34" charset="0"/>
              </a:rPr>
              <a:t>Key Insights </a:t>
            </a:r>
            <a:r>
              <a:rPr lang="en-GB" sz="4400" b="1" dirty="0">
                <a:solidFill>
                  <a:srgbClr val="1D355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&amp;</a:t>
            </a:r>
            <a:r>
              <a:rPr lang="en-GB" sz="4400" b="1" dirty="0">
                <a:solidFill>
                  <a:srgbClr val="1D3557"/>
                </a:solidFill>
                <a:latin typeface="Trebuchet MS" panose="020B0603020202020204" pitchFamily="34" charset="0"/>
              </a:rPr>
              <a:t> </a:t>
            </a:r>
            <a:r>
              <a:rPr lang="en-GB" sz="4400" b="1" dirty="0" smtClean="0">
                <a:solidFill>
                  <a:srgbClr val="1D3557"/>
                </a:solidFill>
                <a:latin typeface="Trebuchet MS" panose="020B0603020202020204" pitchFamily="34" charset="0"/>
              </a:rPr>
              <a:t>Conclusion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346C6CE-F696-B754-1D4E-412C9BD13D31}"/>
              </a:ext>
            </a:extLst>
          </p:cNvPr>
          <p:cNvSpPr txBox="1"/>
          <p:nvPr/>
        </p:nvSpPr>
        <p:spPr>
          <a:xfrm>
            <a:off x="1089250" y="-9485"/>
            <a:ext cx="74294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900" b="1" dirty="0">
                <a:solidFill>
                  <a:srgbClr val="E63946"/>
                </a:solidFill>
                <a:latin typeface="Trebuchet MS" panose="020B0603020202020204" pitchFamily="34" charset="0"/>
              </a:rPr>
              <a:t>5</a:t>
            </a:r>
            <a:endParaRPr lang="en-US" sz="23900" b="1" dirty="0">
              <a:solidFill>
                <a:srgbClr val="E63946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127" y="-9485"/>
            <a:ext cx="2763706" cy="38125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35417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1" y="358543"/>
            <a:ext cx="489286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95514">
              <a:defRPr/>
            </a:pPr>
            <a:r>
              <a:rPr lang="en-US" sz="3200" dirty="0">
                <a:solidFill>
                  <a:srgbClr val="1D3557"/>
                </a:solidFill>
                <a:latin typeface="Bebas Kai" panose="04050603020B02020204" pitchFamily="82" charset="0"/>
              </a:rPr>
              <a:t>key </a:t>
            </a:r>
            <a:r>
              <a:rPr lang="en-US" sz="3200" dirty="0" smtClean="0">
                <a:solidFill>
                  <a:srgbClr val="1D3557"/>
                </a:solidFill>
                <a:latin typeface="Bebas Kai" panose="04050603020B02020204" pitchFamily="82" charset="0"/>
              </a:rPr>
              <a:t>insights</a:t>
            </a:r>
            <a:endParaRPr lang="en-GB" sz="3200" spc="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sp>
        <p:nvSpPr>
          <p:cNvPr id="2" name="AutoShape 2" descr="Image result for  Conclusion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60375" y="251189"/>
            <a:ext cx="932490" cy="7994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01380" y="1340432"/>
            <a:ext cx="4396151" cy="1477328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Shipping Costs Vary Significantly by </a:t>
            </a:r>
            <a:r>
              <a:rPr lang="en-US" b="1" dirty="0" smtClean="0"/>
              <a:t>Country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Countries like </a:t>
            </a:r>
            <a:r>
              <a:rPr lang="en-US" i="1" u="sng" dirty="0"/>
              <a:t>Nigeria</a:t>
            </a:r>
            <a:r>
              <a:rPr lang="en-US" dirty="0"/>
              <a:t>, </a:t>
            </a:r>
            <a:r>
              <a:rPr lang="en-US" i="1" u="sng" dirty="0"/>
              <a:t>Zambia</a:t>
            </a:r>
            <a:r>
              <a:rPr lang="en-US" dirty="0"/>
              <a:t>, and </a:t>
            </a:r>
            <a:r>
              <a:rPr lang="en-US" i="1" u="sng" dirty="0"/>
              <a:t>Côte d'Ivoire</a:t>
            </a:r>
            <a:r>
              <a:rPr lang="en-US" dirty="0"/>
              <a:t> tend to have the highest freight costs, possibly due to distance, logistics infrastructure, or vendor preferences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4340" name="Picture 4" descr="Shipping Costs | QSK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15" y="1300883"/>
            <a:ext cx="2116564" cy="14206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686904" y="5028722"/>
            <a:ext cx="44148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Supplier Performance Shows Clear Variation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Some vendors, such as </a:t>
            </a:r>
            <a:r>
              <a:rPr lang="en-US" i="1" u="sng" dirty="0"/>
              <a:t>Aspen Pharmacare</a:t>
            </a:r>
            <a:r>
              <a:rPr lang="en-US" dirty="0"/>
              <a:t>, have consistently high on-time delivery performance, while others show frequent delays.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19" y="5050618"/>
            <a:ext cx="2529108" cy="1492841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softEdge rad="112500"/>
          </a:effectLst>
        </p:spPr>
      </p:pic>
      <p:sp>
        <p:nvSpPr>
          <p:cNvPr id="16" name="Rectangle 15"/>
          <p:cNvSpPr/>
          <p:nvPr/>
        </p:nvSpPr>
        <p:spPr>
          <a:xfrm>
            <a:off x="3799077" y="3173629"/>
            <a:ext cx="4589644" cy="1477328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Air </a:t>
            </a:r>
            <a:r>
              <a:rPr lang="en-US" b="1" dirty="0"/>
              <a:t>Freight is Faster but Much More Expensive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Air shipments significantly reduce delivery time compared to ocean freight, </a:t>
            </a:r>
            <a:r>
              <a:rPr lang="en-US" dirty="0" smtClean="0"/>
              <a:t>but </a:t>
            </a:r>
            <a:r>
              <a:rPr lang="en-US" dirty="0"/>
              <a:t>they come at a much higher cost. </a:t>
            </a:r>
            <a:r>
              <a:rPr lang="en-US" dirty="0" smtClean="0"/>
              <a:t>This </a:t>
            </a:r>
            <a:r>
              <a:rPr lang="en-US" dirty="0"/>
              <a:t>method is best suited for urgent or </a:t>
            </a:r>
            <a:r>
              <a:rPr lang="en-US" dirty="0" smtClean="0"/>
              <a:t>sensitive </a:t>
            </a:r>
            <a:r>
              <a:rPr lang="en-US" dirty="0"/>
              <a:t>medical supplies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450" y="2985606"/>
            <a:ext cx="2080627" cy="18533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1377" y="1397136"/>
            <a:ext cx="2606622" cy="22766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12"/>
          <p:cNvSpPr/>
          <p:nvPr/>
        </p:nvSpPr>
        <p:spPr>
          <a:xfrm>
            <a:off x="8867791" y="3823318"/>
            <a:ext cx="3173794" cy="2031325"/>
          </a:xfrm>
          <a:prstGeom prst="rect">
            <a:avLst/>
          </a:prstGeom>
          <a:ln w="952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Wide </a:t>
            </a:r>
            <a:r>
              <a:rPr lang="en-US" b="1" dirty="0"/>
              <a:t>Differences in Insurance and Shipping Charges Among Suppliers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Shipping and insurance costs vary even for similar products, indicating a need for cost benchmarking and negotiation.</a:t>
            </a:r>
          </a:p>
        </p:txBody>
      </p:sp>
    </p:spTree>
    <p:extLst>
      <p:ext uri="{BB962C8B-B14F-4D97-AF65-F5344CB8AC3E}">
        <p14:creationId xmlns:p14="http://schemas.microsoft.com/office/powerpoint/2010/main" val="36176187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14984" y="358541"/>
            <a:ext cx="489286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95514">
              <a:defRPr/>
            </a:pPr>
            <a:r>
              <a:rPr lang="en-US" sz="3200" dirty="0" smtClean="0">
                <a:solidFill>
                  <a:srgbClr val="1D3557"/>
                </a:solidFill>
                <a:latin typeface="Bebas Kai" panose="04050603020B02020204" pitchFamily="82" charset="0"/>
              </a:rPr>
              <a:t>Conclusion</a:t>
            </a:r>
            <a:endParaRPr lang="en-GB" sz="3200" spc="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sp>
        <p:nvSpPr>
          <p:cNvPr id="2" name="AutoShape 2" descr="Image result for  Conclusion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31876" y="226241"/>
            <a:ext cx="932490" cy="832538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001836973"/>
              </p:ext>
            </p:extLst>
          </p:nvPr>
        </p:nvGraphicFramePr>
        <p:xfrm>
          <a:off x="460375" y="943316"/>
          <a:ext cx="11600080" cy="643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3572" y="708678"/>
            <a:ext cx="1670047" cy="16626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553" y="2654612"/>
            <a:ext cx="2211747" cy="15656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2300" y="2026350"/>
            <a:ext cx="2368761" cy="14951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2211" y="1576418"/>
            <a:ext cx="1659572" cy="16595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8815" y="1192854"/>
            <a:ext cx="2342304" cy="14617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810991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1" y="358543"/>
            <a:ext cx="489286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95514">
              <a:defRPr/>
            </a:pPr>
            <a:r>
              <a:rPr lang="en-US" sz="3200" dirty="0" smtClean="0">
                <a:solidFill>
                  <a:srgbClr val="1D3557"/>
                </a:solidFill>
                <a:latin typeface="Bebas Kai" panose="04050603020B02020204" pitchFamily="82" charset="0"/>
              </a:rPr>
              <a:t>recommendation </a:t>
            </a:r>
            <a:endParaRPr lang="en-GB" sz="3200" spc="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sp>
        <p:nvSpPr>
          <p:cNvPr id="2" name="AutoShape 2" descr="Image result for  Conclusion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60375" y="251189"/>
            <a:ext cx="932490" cy="799481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32100135"/>
              </p:ext>
            </p:extLst>
          </p:nvPr>
        </p:nvGraphicFramePr>
        <p:xfrm>
          <a:off x="665211" y="-504597"/>
          <a:ext cx="11526789" cy="66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5419" y="4546947"/>
            <a:ext cx="3662370" cy="20509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204675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1" y="358543"/>
            <a:ext cx="489286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95514">
              <a:defRPr/>
            </a:pPr>
            <a:r>
              <a:rPr lang="en-US" sz="3200" dirty="0" smtClean="0">
                <a:solidFill>
                  <a:srgbClr val="1D3557"/>
                </a:solidFill>
                <a:latin typeface="Bebas Kai" panose="04050603020B02020204" pitchFamily="82" charset="0"/>
              </a:rPr>
              <a:t>RECOMMENDATION</a:t>
            </a:r>
            <a:endParaRPr lang="en-GB" sz="3200" spc="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sp>
        <p:nvSpPr>
          <p:cNvPr id="2" name="AutoShape 2" descr="Image result for  Conclusion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60375" y="251189"/>
            <a:ext cx="932490" cy="799481"/>
          </a:xfrm>
          <a:prstGeom prst="rect">
            <a:avLst/>
          </a:prstGeom>
        </p:spPr>
      </p:pic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2730263807"/>
              </p:ext>
            </p:extLst>
          </p:nvPr>
        </p:nvGraphicFramePr>
        <p:xfrm>
          <a:off x="625419" y="-664303"/>
          <a:ext cx="10923002" cy="6526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1353216654"/>
              </p:ext>
            </p:extLst>
          </p:nvPr>
        </p:nvGraphicFramePr>
        <p:xfrm>
          <a:off x="5777328" y="3458737"/>
          <a:ext cx="5353517" cy="3425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5419" y="4546947"/>
            <a:ext cx="3662370" cy="20509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50292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9946026-E94D-C483-13C9-748ABDE97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59E39FA-1A7D-AED9-EDD4-2F9E460DC222}"/>
              </a:ext>
            </a:extLst>
          </p:cNvPr>
          <p:cNvSpPr txBox="1"/>
          <p:nvPr/>
        </p:nvSpPr>
        <p:spPr>
          <a:xfrm>
            <a:off x="-228485" y="2648318"/>
            <a:ext cx="67935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 dirty="0">
                <a:solidFill>
                  <a:srgbClr val="E63946"/>
                </a:solidFill>
                <a:latin typeface="Trebuchet MS" panose="020B0603020202020204" pitchFamily="34" charset="0"/>
              </a:rPr>
              <a:t>T</a:t>
            </a:r>
            <a:r>
              <a:rPr lang="en-GB" sz="6600" b="1" dirty="0">
                <a:solidFill>
                  <a:srgbClr val="1D3557"/>
                </a:solidFill>
                <a:latin typeface="Trebuchet MS" panose="020B0603020202020204" pitchFamily="34" charset="0"/>
              </a:rPr>
              <a:t>HANK</a:t>
            </a:r>
            <a:r>
              <a:rPr lang="en-GB" sz="6600" b="1" dirty="0">
                <a:solidFill>
                  <a:srgbClr val="E63946"/>
                </a:solidFill>
                <a:latin typeface="Trebuchet MS" panose="020B0603020202020204" pitchFamily="34" charset="0"/>
              </a:rPr>
              <a:t> Y</a:t>
            </a:r>
            <a:r>
              <a:rPr lang="en-GB" sz="6600" b="1" dirty="0">
                <a:solidFill>
                  <a:srgbClr val="1D3557"/>
                </a:solidFill>
                <a:latin typeface="Trebuchet MS" panose="020B0603020202020204" pitchFamily="34" charset="0"/>
              </a:rPr>
              <a:t>OU</a:t>
            </a:r>
            <a:endParaRPr lang="en-US" sz="6600" b="1" dirty="0">
              <a:solidFill>
                <a:srgbClr val="1D355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AC1E634-2D45-AFA8-B64D-6E0CCE1004DD}"/>
              </a:ext>
            </a:extLst>
          </p:cNvPr>
          <p:cNvSpPr txBox="1"/>
          <p:nvPr/>
        </p:nvSpPr>
        <p:spPr>
          <a:xfrm>
            <a:off x="859336" y="786270"/>
            <a:ext cx="461786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b="1" dirty="0">
                <a:solidFill>
                  <a:srgbClr val="E63946"/>
                </a:solidFill>
                <a:latin typeface="Trebuchet MS" panose="020B0603020202020204" pitchFamily="34" charset="0"/>
              </a:rPr>
              <a:t>🎩</a:t>
            </a:r>
            <a:endParaRPr lang="en-US" sz="11500" b="1" dirty="0">
              <a:solidFill>
                <a:srgbClr val="E63946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366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22" y="118615"/>
            <a:ext cx="910217" cy="982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2" y="358543"/>
            <a:ext cx="38310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defTabSz="9955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0" dirty="0" smtClean="0">
                <a:solidFill>
                  <a:srgbClr val="1D3557"/>
                </a:solidFill>
                <a:latin typeface="Bebas Kai" panose="04050603020B02020204" pitchFamily="82" charset="0"/>
              </a:rPr>
              <a:t>PROJECT OVERVIEW</a:t>
            </a:r>
            <a:endParaRPr lang="en-GB" sz="3200" spc="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081" y="1273322"/>
            <a:ext cx="9133736" cy="28559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218" y="4196615"/>
            <a:ext cx="4022062" cy="2490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5608320" y="5604657"/>
            <a:ext cx="6096000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Source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https://www.kaggle.com/datasets/divyeshardeshana/supply-chain-shipment-pricing-data</a:t>
            </a:r>
          </a:p>
        </p:txBody>
      </p:sp>
    </p:spTree>
    <p:extLst>
      <p:ext uri="{BB962C8B-B14F-4D97-AF65-F5344CB8AC3E}">
        <p14:creationId xmlns:p14="http://schemas.microsoft.com/office/powerpoint/2010/main" val="20995834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22" y="118615"/>
            <a:ext cx="910217" cy="982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2" y="358543"/>
            <a:ext cx="38310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defTabSz="9955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0" dirty="0" smtClean="0">
                <a:solidFill>
                  <a:srgbClr val="1D3557"/>
                </a:solidFill>
                <a:latin typeface="Bebas Kai" panose="04050603020B02020204" pitchFamily="82" charset="0"/>
              </a:rPr>
              <a:t>PROJECT OVERVIEW</a:t>
            </a:r>
            <a:endParaRPr lang="en-GB" sz="3200" spc="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9297" y="1638501"/>
            <a:ext cx="379423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project involves the analysis of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Health Supply Chain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to track procurement, delivery, and logistics performance for various </a:t>
            </a:r>
            <a:r>
              <a:rPr 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pharmaceutical and diagnostic 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products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across multiple countries.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57" y="1381287"/>
            <a:ext cx="6988317" cy="399098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3" name="Rectangle 12"/>
          <p:cNvSpPr/>
          <p:nvPr/>
        </p:nvSpPr>
        <p:spPr>
          <a:xfrm>
            <a:off x="881004" y="5744288"/>
            <a:ext cx="10852192" cy="646331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The data consists </a:t>
            </a:r>
            <a:r>
              <a:rPr lang="en-US" b="1" dirty="0"/>
              <a:t>of 10324 rows and </a:t>
            </a:r>
            <a:r>
              <a:rPr lang="en-US" b="1" dirty="0" smtClean="0"/>
              <a:t>33 </a:t>
            </a:r>
            <a:r>
              <a:rPr lang="en-US" b="1" dirty="0"/>
              <a:t>columns</a:t>
            </a:r>
            <a:r>
              <a:rPr lang="en-US" b="1" dirty="0" smtClean="0"/>
              <a:t>.</a:t>
            </a:r>
            <a:endParaRPr lang="en-US" b="1" dirty="0"/>
          </a:p>
          <a:p>
            <a:r>
              <a:rPr lang="en-US" b="1" dirty="0" smtClean="0"/>
              <a:t>The </a:t>
            </a:r>
            <a:r>
              <a:rPr lang="en-US" b="1" dirty="0"/>
              <a:t>dataset comprises a mix of categorical, numerical, and date columns.</a:t>
            </a:r>
          </a:p>
        </p:txBody>
      </p:sp>
    </p:spTree>
    <p:extLst>
      <p:ext uri="{BB962C8B-B14F-4D97-AF65-F5344CB8AC3E}">
        <p14:creationId xmlns:p14="http://schemas.microsoft.com/office/powerpoint/2010/main" val="38081966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22" y="118615"/>
            <a:ext cx="910217" cy="982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2" y="358543"/>
            <a:ext cx="38310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defTabSz="9955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0" dirty="0" smtClean="0">
                <a:solidFill>
                  <a:srgbClr val="1D3557"/>
                </a:solidFill>
                <a:latin typeface="Bebas Kai" panose="04050603020B02020204" pitchFamily="82" charset="0"/>
              </a:rPr>
              <a:t>PROJECT OVERVIEW</a:t>
            </a:r>
            <a:endParaRPr lang="en-GB" sz="3200" spc="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3317BAF-8769-46A7-8D40-69C6786D5B2F}"/>
              </a:ext>
            </a:extLst>
          </p:cNvPr>
          <p:cNvGrpSpPr/>
          <p:nvPr/>
        </p:nvGrpSpPr>
        <p:grpSpPr>
          <a:xfrm>
            <a:off x="3107209" y="1710955"/>
            <a:ext cx="7288219" cy="5175176"/>
            <a:chOff x="2148635" y="1398700"/>
            <a:chExt cx="7942037" cy="4946892"/>
          </a:xfrm>
        </p:grpSpPr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39A08C39-FD49-46CE-AB1C-B09EAD1AF016}"/>
                </a:ext>
              </a:extLst>
            </p:cNvPr>
            <p:cNvGrpSpPr/>
            <p:nvPr/>
          </p:nvGrpSpPr>
          <p:grpSpPr>
            <a:xfrm>
              <a:off x="2148635" y="1891625"/>
              <a:ext cx="7942037" cy="4453967"/>
              <a:chOff x="1729088" y="1299199"/>
              <a:chExt cx="8767002" cy="4916615"/>
            </a:xfrm>
          </p:grpSpPr>
          <p:sp>
            <p:nvSpPr>
              <p:cNvPr id="26" name="Freeform: Shape 62">
                <a:extLst>
                  <a:ext uri="{FF2B5EF4-FFF2-40B4-BE49-F238E27FC236}">
                    <a16:creationId xmlns="" xmlns:a16="http://schemas.microsoft.com/office/drawing/2014/main" id="{A5D94EE3-7182-4A91-8F0D-C37AF78B751B}"/>
                  </a:ext>
                </a:extLst>
              </p:cNvPr>
              <p:cNvSpPr/>
              <p:nvPr/>
            </p:nvSpPr>
            <p:spPr>
              <a:xfrm>
                <a:off x="3066485" y="4632883"/>
                <a:ext cx="1590753" cy="748444"/>
              </a:xfrm>
              <a:custGeom>
                <a:avLst/>
                <a:gdLst>
                  <a:gd name="connsiteX0" fmla="*/ 1543716 w 1658279"/>
                  <a:gd name="connsiteY0" fmla="*/ 192370 h 780215"/>
                  <a:gd name="connsiteX1" fmla="*/ 1587377 w 1658279"/>
                  <a:gd name="connsiteY1" fmla="*/ 231926 h 780215"/>
                  <a:gd name="connsiteX2" fmla="*/ 1460032 w 1658279"/>
                  <a:gd name="connsiteY2" fmla="*/ 277266 h 780215"/>
                  <a:gd name="connsiteX3" fmla="*/ 1484848 w 1658279"/>
                  <a:gd name="connsiteY3" fmla="*/ 313464 h 780215"/>
                  <a:gd name="connsiteX4" fmla="*/ 1645125 w 1658279"/>
                  <a:gd name="connsiteY4" fmla="*/ 316449 h 780215"/>
                  <a:gd name="connsiteX5" fmla="*/ 1658280 w 1658279"/>
                  <a:gd name="connsiteY5" fmla="*/ 360483 h 780215"/>
                  <a:gd name="connsiteX6" fmla="*/ 1504813 w 1658279"/>
                  <a:gd name="connsiteY6" fmla="*/ 382687 h 780215"/>
                  <a:gd name="connsiteX7" fmla="*/ 1501454 w 1658279"/>
                  <a:gd name="connsiteY7" fmla="*/ 420657 h 780215"/>
                  <a:gd name="connsiteX8" fmla="*/ 1651842 w 1658279"/>
                  <a:gd name="connsiteY8" fmla="*/ 449485 h 780215"/>
                  <a:gd name="connsiteX9" fmla="*/ 1632624 w 1658279"/>
                  <a:gd name="connsiteY9" fmla="*/ 492586 h 780215"/>
                  <a:gd name="connsiteX10" fmla="*/ 1469735 w 1658279"/>
                  <a:gd name="connsiteY10" fmla="*/ 488761 h 780215"/>
                  <a:gd name="connsiteX11" fmla="*/ 1439041 w 1658279"/>
                  <a:gd name="connsiteY11" fmla="*/ 523839 h 780215"/>
                  <a:gd name="connsiteX12" fmla="*/ 1562095 w 1658279"/>
                  <a:gd name="connsiteY12" fmla="*/ 576083 h 780215"/>
                  <a:gd name="connsiteX13" fmla="*/ 1513863 w 1658279"/>
                  <a:gd name="connsiteY13" fmla="*/ 613120 h 780215"/>
                  <a:gd name="connsiteX14" fmla="*/ 1359650 w 1658279"/>
                  <a:gd name="connsiteY14" fmla="*/ 582707 h 780215"/>
                  <a:gd name="connsiteX15" fmla="*/ 1305073 w 1658279"/>
                  <a:gd name="connsiteY15" fmla="*/ 610695 h 780215"/>
                  <a:gd name="connsiteX16" fmla="*/ 1385212 w 1658279"/>
                  <a:gd name="connsiteY16" fmla="*/ 681504 h 780215"/>
                  <a:gd name="connsiteX17" fmla="*/ 1314216 w 1658279"/>
                  <a:gd name="connsiteY17" fmla="*/ 708092 h 780215"/>
                  <a:gd name="connsiteX18" fmla="*/ 1187151 w 1658279"/>
                  <a:gd name="connsiteY18" fmla="*/ 653050 h 780215"/>
                  <a:gd name="connsiteX19" fmla="*/ 1151886 w 1658279"/>
                  <a:gd name="connsiteY19" fmla="*/ 662379 h 780215"/>
                  <a:gd name="connsiteX20" fmla="*/ 1115409 w 1658279"/>
                  <a:gd name="connsiteY20" fmla="*/ 670589 h 780215"/>
                  <a:gd name="connsiteX21" fmla="*/ 1139945 w 1658279"/>
                  <a:gd name="connsiteY21" fmla="*/ 752500 h 780215"/>
                  <a:gd name="connsiteX22" fmla="*/ 1055515 w 1658279"/>
                  <a:gd name="connsiteY22" fmla="*/ 765841 h 780215"/>
                  <a:gd name="connsiteX23" fmla="*/ 973510 w 1658279"/>
                  <a:gd name="connsiteY23" fmla="*/ 691580 h 780215"/>
                  <a:gd name="connsiteX24" fmla="*/ 893185 w 1658279"/>
                  <a:gd name="connsiteY24" fmla="*/ 696524 h 780215"/>
                  <a:gd name="connsiteX25" fmla="*/ 855215 w 1658279"/>
                  <a:gd name="connsiteY25" fmla="*/ 780114 h 780215"/>
                  <a:gd name="connsiteX26" fmla="*/ 768173 w 1658279"/>
                  <a:gd name="connsiteY26" fmla="*/ 778995 h 780215"/>
                  <a:gd name="connsiteX27" fmla="*/ 744290 w 1658279"/>
                  <a:gd name="connsiteY27" fmla="*/ 693352 h 780215"/>
                  <a:gd name="connsiteX28" fmla="*/ 665084 w 1658279"/>
                  <a:gd name="connsiteY28" fmla="*/ 685049 h 780215"/>
                  <a:gd name="connsiteX29" fmla="*/ 565728 w 1658279"/>
                  <a:gd name="connsiteY29" fmla="*/ 759403 h 780215"/>
                  <a:gd name="connsiteX30" fmla="*/ 486149 w 1658279"/>
                  <a:gd name="connsiteY30" fmla="*/ 744570 h 780215"/>
                  <a:gd name="connsiteX31" fmla="*/ 527384 w 1658279"/>
                  <a:gd name="connsiteY31" fmla="*/ 658274 h 780215"/>
                  <a:gd name="connsiteX32" fmla="*/ 458814 w 1658279"/>
                  <a:gd name="connsiteY32" fmla="*/ 637843 h 780215"/>
                  <a:gd name="connsiteX33" fmla="*/ 307680 w 1658279"/>
                  <a:gd name="connsiteY33" fmla="*/ 692886 h 780215"/>
                  <a:gd name="connsiteX34" fmla="*/ 244893 w 1658279"/>
                  <a:gd name="connsiteY34" fmla="*/ 666484 h 780215"/>
                  <a:gd name="connsiteX35" fmla="*/ 348635 w 1658279"/>
                  <a:gd name="connsiteY35" fmla="*/ 590543 h 780215"/>
                  <a:gd name="connsiteX36" fmla="*/ 299097 w 1658279"/>
                  <a:gd name="connsiteY36" fmla="*/ 560317 h 780215"/>
                  <a:gd name="connsiteX37" fmla="*/ 114563 w 1658279"/>
                  <a:gd name="connsiteY37" fmla="*/ 588025 h 780215"/>
                  <a:gd name="connsiteX38" fmla="*/ 75567 w 1658279"/>
                  <a:gd name="connsiteY38" fmla="*/ 553226 h 780215"/>
                  <a:gd name="connsiteX39" fmla="*/ 229780 w 1658279"/>
                  <a:gd name="connsiteY39" fmla="*/ 498277 h 780215"/>
                  <a:gd name="connsiteX40" fmla="*/ 204964 w 1658279"/>
                  <a:gd name="connsiteY40" fmla="*/ 462079 h 780215"/>
                  <a:gd name="connsiteX41" fmla="*/ 10915 w 1658279"/>
                  <a:gd name="connsiteY41" fmla="*/ 458441 h 780215"/>
                  <a:gd name="connsiteX42" fmla="*/ 0 w 1658279"/>
                  <a:gd name="connsiteY42" fmla="*/ 419631 h 780215"/>
                  <a:gd name="connsiteX43" fmla="*/ 185000 w 1658279"/>
                  <a:gd name="connsiteY43" fmla="*/ 392856 h 780215"/>
                  <a:gd name="connsiteX44" fmla="*/ 188265 w 1658279"/>
                  <a:gd name="connsiteY44" fmla="*/ 354886 h 780215"/>
                  <a:gd name="connsiteX45" fmla="*/ 9982 w 1658279"/>
                  <a:gd name="connsiteY45" fmla="*/ 320647 h 780215"/>
                  <a:gd name="connsiteX46" fmla="*/ 28827 w 1658279"/>
                  <a:gd name="connsiteY46" fmla="*/ 282211 h 780215"/>
                  <a:gd name="connsiteX47" fmla="*/ 220078 w 1658279"/>
                  <a:gd name="connsiteY47" fmla="*/ 286689 h 780215"/>
                  <a:gd name="connsiteX48" fmla="*/ 250771 w 1658279"/>
                  <a:gd name="connsiteY48" fmla="*/ 251611 h 780215"/>
                  <a:gd name="connsiteX49" fmla="*/ 110645 w 1658279"/>
                  <a:gd name="connsiteY49" fmla="*/ 192090 h 780215"/>
                  <a:gd name="connsiteX50" fmla="*/ 157385 w 1658279"/>
                  <a:gd name="connsiteY50" fmla="*/ 158598 h 780215"/>
                  <a:gd name="connsiteX51" fmla="*/ 330350 w 1658279"/>
                  <a:gd name="connsiteY51" fmla="*/ 192650 h 780215"/>
                  <a:gd name="connsiteX52" fmla="*/ 384926 w 1658279"/>
                  <a:gd name="connsiteY52" fmla="*/ 164662 h 780215"/>
                  <a:gd name="connsiteX53" fmla="*/ 298630 w 1658279"/>
                  <a:gd name="connsiteY53" fmla="*/ 88441 h 780215"/>
                  <a:gd name="connsiteX54" fmla="*/ 368786 w 1658279"/>
                  <a:gd name="connsiteY54" fmla="*/ 64185 h 780215"/>
                  <a:gd name="connsiteX55" fmla="*/ 502848 w 1658279"/>
                  <a:gd name="connsiteY55" fmla="*/ 122213 h 780215"/>
                  <a:gd name="connsiteX56" fmla="*/ 538113 w 1658279"/>
                  <a:gd name="connsiteY56" fmla="*/ 112977 h 780215"/>
                  <a:gd name="connsiteX57" fmla="*/ 574590 w 1658279"/>
                  <a:gd name="connsiteY57" fmla="*/ 104768 h 780215"/>
                  <a:gd name="connsiteX58" fmla="*/ 549868 w 1658279"/>
                  <a:gd name="connsiteY58" fmla="*/ 22110 h 780215"/>
                  <a:gd name="connsiteX59" fmla="*/ 635417 w 1658279"/>
                  <a:gd name="connsiteY59" fmla="*/ 10355 h 780215"/>
                  <a:gd name="connsiteX60" fmla="*/ 716489 w 1658279"/>
                  <a:gd name="connsiteY60" fmla="*/ 83777 h 780215"/>
                  <a:gd name="connsiteX61" fmla="*/ 796907 w 1658279"/>
                  <a:gd name="connsiteY61" fmla="*/ 78832 h 780215"/>
                  <a:gd name="connsiteX62" fmla="*/ 832732 w 1658279"/>
                  <a:gd name="connsiteY62" fmla="*/ 0 h 780215"/>
                  <a:gd name="connsiteX63" fmla="*/ 923692 w 1658279"/>
                  <a:gd name="connsiteY63" fmla="*/ 2799 h 780215"/>
                  <a:gd name="connsiteX64" fmla="*/ 945709 w 1658279"/>
                  <a:gd name="connsiteY64" fmla="*/ 82004 h 780215"/>
                  <a:gd name="connsiteX65" fmla="*/ 1024915 w 1658279"/>
                  <a:gd name="connsiteY65" fmla="*/ 90307 h 780215"/>
                  <a:gd name="connsiteX66" fmla="*/ 1113263 w 1658279"/>
                  <a:gd name="connsiteY66" fmla="*/ 24163 h 780215"/>
                  <a:gd name="connsiteX67" fmla="*/ 1198719 w 1658279"/>
                  <a:gd name="connsiteY67" fmla="*/ 41515 h 780215"/>
                  <a:gd name="connsiteX68" fmla="*/ 1162708 w 1658279"/>
                  <a:gd name="connsiteY68" fmla="*/ 116989 h 780215"/>
                  <a:gd name="connsiteX69" fmla="*/ 1231279 w 1658279"/>
                  <a:gd name="connsiteY69" fmla="*/ 137420 h 780215"/>
                  <a:gd name="connsiteX70" fmla="*/ 1359650 w 1658279"/>
                  <a:gd name="connsiteY70" fmla="*/ 90681 h 780215"/>
                  <a:gd name="connsiteX71" fmla="*/ 1428686 w 1658279"/>
                  <a:gd name="connsiteY71" fmla="*/ 120907 h 780215"/>
                  <a:gd name="connsiteX72" fmla="*/ 1341457 w 1658279"/>
                  <a:gd name="connsiteY72" fmla="*/ 184720 h 780215"/>
                  <a:gd name="connsiteX73" fmla="*/ 1390902 w 1658279"/>
                  <a:gd name="connsiteY73" fmla="*/ 214853 h 780215"/>
                  <a:gd name="connsiteX74" fmla="*/ 1543716 w 1658279"/>
                  <a:gd name="connsiteY74" fmla="*/ 192370 h 780215"/>
                  <a:gd name="connsiteX75" fmla="*/ 779368 w 1658279"/>
                  <a:gd name="connsiteY75" fmla="*/ 337533 h 780215"/>
                  <a:gd name="connsiteX76" fmla="*/ 716489 w 1658279"/>
                  <a:gd name="connsiteY76" fmla="*/ 413940 h 780215"/>
                  <a:gd name="connsiteX77" fmla="*/ 879938 w 1658279"/>
                  <a:gd name="connsiteY77" fmla="*/ 443887 h 780215"/>
                  <a:gd name="connsiteX78" fmla="*/ 942910 w 1658279"/>
                  <a:gd name="connsiteY78" fmla="*/ 367387 h 780215"/>
                  <a:gd name="connsiteX79" fmla="*/ 779368 w 1658279"/>
                  <a:gd name="connsiteY79" fmla="*/ 337533 h 780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658279" h="780215">
                    <a:moveTo>
                      <a:pt x="1543716" y="192370"/>
                    </a:moveTo>
                    <a:cubicBezTo>
                      <a:pt x="1559576" y="205057"/>
                      <a:pt x="1574223" y="218212"/>
                      <a:pt x="1587377" y="231926"/>
                    </a:cubicBezTo>
                    <a:lnTo>
                      <a:pt x="1460032" y="277266"/>
                    </a:lnTo>
                    <a:cubicBezTo>
                      <a:pt x="1470015" y="289208"/>
                      <a:pt x="1478225" y="301336"/>
                      <a:pt x="1484848" y="313464"/>
                    </a:cubicBezTo>
                    <a:lnTo>
                      <a:pt x="1645125" y="316449"/>
                    </a:lnTo>
                    <a:cubicBezTo>
                      <a:pt x="1651376" y="331096"/>
                      <a:pt x="1655761" y="345836"/>
                      <a:pt x="1658280" y="360483"/>
                    </a:cubicBezTo>
                    <a:lnTo>
                      <a:pt x="1504813" y="382687"/>
                    </a:lnTo>
                    <a:cubicBezTo>
                      <a:pt x="1505373" y="395468"/>
                      <a:pt x="1504160" y="408063"/>
                      <a:pt x="1501454" y="420657"/>
                    </a:cubicBezTo>
                    <a:lnTo>
                      <a:pt x="1651842" y="449485"/>
                    </a:lnTo>
                    <a:cubicBezTo>
                      <a:pt x="1647178" y="464038"/>
                      <a:pt x="1640834" y="478499"/>
                      <a:pt x="1632624" y="492586"/>
                    </a:cubicBezTo>
                    <a:lnTo>
                      <a:pt x="1469735" y="488761"/>
                    </a:lnTo>
                    <a:cubicBezTo>
                      <a:pt x="1461059" y="500702"/>
                      <a:pt x="1450796" y="512457"/>
                      <a:pt x="1439041" y="523839"/>
                    </a:cubicBezTo>
                    <a:lnTo>
                      <a:pt x="1562095" y="576083"/>
                    </a:lnTo>
                    <a:cubicBezTo>
                      <a:pt x="1547541" y="588864"/>
                      <a:pt x="1531402" y="601179"/>
                      <a:pt x="1513863" y="613120"/>
                    </a:cubicBezTo>
                    <a:lnTo>
                      <a:pt x="1359650" y="582707"/>
                    </a:lnTo>
                    <a:cubicBezTo>
                      <a:pt x="1342857" y="592502"/>
                      <a:pt x="1324571" y="601925"/>
                      <a:pt x="1305073" y="610695"/>
                    </a:cubicBezTo>
                    <a:lnTo>
                      <a:pt x="1385212" y="681504"/>
                    </a:lnTo>
                    <a:cubicBezTo>
                      <a:pt x="1362821" y="690927"/>
                      <a:pt x="1339125" y="699789"/>
                      <a:pt x="1314216" y="708092"/>
                    </a:cubicBezTo>
                    <a:lnTo>
                      <a:pt x="1187151" y="653050"/>
                    </a:lnTo>
                    <a:cubicBezTo>
                      <a:pt x="1175769" y="656315"/>
                      <a:pt x="1163921" y="659487"/>
                      <a:pt x="1151886" y="662379"/>
                    </a:cubicBezTo>
                    <a:cubicBezTo>
                      <a:pt x="1139852" y="665271"/>
                      <a:pt x="1127630" y="667976"/>
                      <a:pt x="1115409" y="670589"/>
                    </a:cubicBezTo>
                    <a:lnTo>
                      <a:pt x="1139945" y="752500"/>
                    </a:lnTo>
                    <a:cubicBezTo>
                      <a:pt x="1112050" y="757724"/>
                      <a:pt x="1083876" y="762202"/>
                      <a:pt x="1055515" y="765841"/>
                    </a:cubicBezTo>
                    <a:lnTo>
                      <a:pt x="973510" y="691580"/>
                    </a:lnTo>
                    <a:cubicBezTo>
                      <a:pt x="946829" y="694005"/>
                      <a:pt x="919960" y="695591"/>
                      <a:pt x="893185" y="696524"/>
                    </a:cubicBezTo>
                    <a:lnTo>
                      <a:pt x="855215" y="780114"/>
                    </a:lnTo>
                    <a:cubicBezTo>
                      <a:pt x="826014" y="780394"/>
                      <a:pt x="797001" y="780114"/>
                      <a:pt x="768173" y="778995"/>
                    </a:cubicBezTo>
                    <a:lnTo>
                      <a:pt x="744290" y="693352"/>
                    </a:lnTo>
                    <a:cubicBezTo>
                      <a:pt x="717515" y="691299"/>
                      <a:pt x="691113" y="688594"/>
                      <a:pt x="665084" y="685049"/>
                    </a:cubicBezTo>
                    <a:lnTo>
                      <a:pt x="565728" y="759403"/>
                    </a:lnTo>
                    <a:cubicBezTo>
                      <a:pt x="538766" y="755112"/>
                      <a:pt x="512178" y="750168"/>
                      <a:pt x="486149" y="744570"/>
                    </a:cubicBezTo>
                    <a:lnTo>
                      <a:pt x="527384" y="658274"/>
                    </a:lnTo>
                    <a:cubicBezTo>
                      <a:pt x="503688" y="652210"/>
                      <a:pt x="480738" y="645306"/>
                      <a:pt x="458814" y="637843"/>
                    </a:cubicBezTo>
                    <a:lnTo>
                      <a:pt x="307680" y="692886"/>
                    </a:lnTo>
                    <a:cubicBezTo>
                      <a:pt x="285943" y="684583"/>
                      <a:pt x="265045" y="675813"/>
                      <a:pt x="244893" y="666484"/>
                    </a:cubicBezTo>
                    <a:lnTo>
                      <a:pt x="348635" y="590543"/>
                    </a:lnTo>
                    <a:cubicBezTo>
                      <a:pt x="330909" y="581121"/>
                      <a:pt x="314397" y="570952"/>
                      <a:pt x="299097" y="560317"/>
                    </a:cubicBezTo>
                    <a:lnTo>
                      <a:pt x="114563" y="588025"/>
                    </a:lnTo>
                    <a:cubicBezTo>
                      <a:pt x="100569" y="576829"/>
                      <a:pt x="87509" y="565261"/>
                      <a:pt x="75567" y="553226"/>
                    </a:cubicBezTo>
                    <a:lnTo>
                      <a:pt x="229780" y="498277"/>
                    </a:lnTo>
                    <a:cubicBezTo>
                      <a:pt x="219891" y="486335"/>
                      <a:pt x="211681" y="474207"/>
                      <a:pt x="204964" y="462079"/>
                    </a:cubicBezTo>
                    <a:lnTo>
                      <a:pt x="10915" y="458441"/>
                    </a:lnTo>
                    <a:cubicBezTo>
                      <a:pt x="5784" y="445473"/>
                      <a:pt x="2239" y="432505"/>
                      <a:pt x="0" y="419631"/>
                    </a:cubicBezTo>
                    <a:lnTo>
                      <a:pt x="185000" y="392856"/>
                    </a:lnTo>
                    <a:cubicBezTo>
                      <a:pt x="184440" y="380075"/>
                      <a:pt x="185559" y="367480"/>
                      <a:pt x="188265" y="354886"/>
                    </a:cubicBezTo>
                    <a:lnTo>
                      <a:pt x="9982" y="320647"/>
                    </a:lnTo>
                    <a:cubicBezTo>
                      <a:pt x="14834" y="307680"/>
                      <a:pt x="21177" y="294898"/>
                      <a:pt x="28827" y="282211"/>
                    </a:cubicBezTo>
                    <a:lnTo>
                      <a:pt x="220078" y="286689"/>
                    </a:lnTo>
                    <a:cubicBezTo>
                      <a:pt x="228754" y="274747"/>
                      <a:pt x="239109" y="263086"/>
                      <a:pt x="250771" y="251611"/>
                    </a:cubicBezTo>
                    <a:lnTo>
                      <a:pt x="110645" y="192090"/>
                    </a:lnTo>
                    <a:cubicBezTo>
                      <a:pt x="124919" y="180521"/>
                      <a:pt x="140499" y="169420"/>
                      <a:pt x="157385" y="158598"/>
                    </a:cubicBezTo>
                    <a:lnTo>
                      <a:pt x="330350" y="192650"/>
                    </a:lnTo>
                    <a:cubicBezTo>
                      <a:pt x="347236" y="182854"/>
                      <a:pt x="365428" y="173431"/>
                      <a:pt x="384926" y="164662"/>
                    </a:cubicBezTo>
                    <a:lnTo>
                      <a:pt x="298630" y="88441"/>
                    </a:lnTo>
                    <a:cubicBezTo>
                      <a:pt x="320927" y="79859"/>
                      <a:pt x="344251" y="71742"/>
                      <a:pt x="368786" y="64185"/>
                    </a:cubicBezTo>
                    <a:lnTo>
                      <a:pt x="502848" y="122213"/>
                    </a:lnTo>
                    <a:cubicBezTo>
                      <a:pt x="514323" y="119041"/>
                      <a:pt x="526078" y="115870"/>
                      <a:pt x="538113" y="112977"/>
                    </a:cubicBezTo>
                    <a:cubicBezTo>
                      <a:pt x="550148" y="110085"/>
                      <a:pt x="562369" y="107380"/>
                      <a:pt x="574590" y="104768"/>
                    </a:cubicBezTo>
                    <a:lnTo>
                      <a:pt x="549868" y="22110"/>
                    </a:lnTo>
                    <a:cubicBezTo>
                      <a:pt x="578135" y="17446"/>
                      <a:pt x="606683" y="13527"/>
                      <a:pt x="635417" y="10355"/>
                    </a:cubicBezTo>
                    <a:lnTo>
                      <a:pt x="716489" y="83777"/>
                    </a:lnTo>
                    <a:cubicBezTo>
                      <a:pt x="743264" y="81351"/>
                      <a:pt x="770039" y="79765"/>
                      <a:pt x="796907" y="78832"/>
                    </a:cubicBezTo>
                    <a:lnTo>
                      <a:pt x="832732" y="0"/>
                    </a:lnTo>
                    <a:cubicBezTo>
                      <a:pt x="863238" y="186"/>
                      <a:pt x="893558" y="1119"/>
                      <a:pt x="923692" y="2799"/>
                    </a:cubicBezTo>
                    <a:lnTo>
                      <a:pt x="945709" y="82004"/>
                    </a:lnTo>
                    <a:cubicBezTo>
                      <a:pt x="972484" y="84057"/>
                      <a:pt x="998886" y="86762"/>
                      <a:pt x="1024915" y="90307"/>
                    </a:cubicBezTo>
                    <a:lnTo>
                      <a:pt x="1113263" y="24163"/>
                    </a:lnTo>
                    <a:cubicBezTo>
                      <a:pt x="1142464" y="29201"/>
                      <a:pt x="1170918" y="34985"/>
                      <a:pt x="1198719" y="41515"/>
                    </a:cubicBezTo>
                    <a:lnTo>
                      <a:pt x="1162708" y="116989"/>
                    </a:lnTo>
                    <a:cubicBezTo>
                      <a:pt x="1186405" y="123146"/>
                      <a:pt x="1209261" y="129957"/>
                      <a:pt x="1231279" y="137420"/>
                    </a:cubicBezTo>
                    <a:lnTo>
                      <a:pt x="1359650" y="90681"/>
                    </a:lnTo>
                    <a:cubicBezTo>
                      <a:pt x="1383812" y="100103"/>
                      <a:pt x="1406856" y="110179"/>
                      <a:pt x="1428686" y="120907"/>
                    </a:cubicBezTo>
                    <a:lnTo>
                      <a:pt x="1341457" y="184720"/>
                    </a:lnTo>
                    <a:cubicBezTo>
                      <a:pt x="1359090" y="194235"/>
                      <a:pt x="1375602" y="204311"/>
                      <a:pt x="1390902" y="214853"/>
                    </a:cubicBezTo>
                    <a:lnTo>
                      <a:pt x="1543716" y="192370"/>
                    </a:lnTo>
                    <a:close/>
                    <a:moveTo>
                      <a:pt x="779368" y="337533"/>
                    </a:moveTo>
                    <a:cubicBezTo>
                      <a:pt x="716862" y="350408"/>
                      <a:pt x="688687" y="384646"/>
                      <a:pt x="716489" y="413940"/>
                    </a:cubicBezTo>
                    <a:cubicBezTo>
                      <a:pt x="744290" y="443327"/>
                      <a:pt x="817431" y="456668"/>
                      <a:pt x="879938" y="443887"/>
                    </a:cubicBezTo>
                    <a:cubicBezTo>
                      <a:pt x="942537" y="431013"/>
                      <a:pt x="970712" y="396774"/>
                      <a:pt x="942910" y="367387"/>
                    </a:cubicBezTo>
                    <a:cubicBezTo>
                      <a:pt x="915109" y="338000"/>
                      <a:pt x="841967" y="324659"/>
                      <a:pt x="779368" y="337533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32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66">
                <a:extLst>
                  <a:ext uri="{FF2B5EF4-FFF2-40B4-BE49-F238E27FC236}">
                    <a16:creationId xmlns="" xmlns:a16="http://schemas.microsoft.com/office/drawing/2014/main" id="{5C557B00-F806-4C7F-A60C-77CAB29297A9}"/>
                  </a:ext>
                </a:extLst>
              </p:cNvPr>
              <p:cNvSpPr/>
              <p:nvPr/>
            </p:nvSpPr>
            <p:spPr>
              <a:xfrm>
                <a:off x="1729088" y="5073843"/>
                <a:ext cx="1508419" cy="721499"/>
              </a:xfrm>
              <a:custGeom>
                <a:avLst/>
                <a:gdLst>
                  <a:gd name="connsiteX0" fmla="*/ 1554352 w 1572450"/>
                  <a:gd name="connsiteY0" fmla="*/ 302082 h 752126"/>
                  <a:gd name="connsiteX1" fmla="*/ 1416838 w 1572450"/>
                  <a:gd name="connsiteY1" fmla="*/ 331843 h 752126"/>
                  <a:gd name="connsiteX2" fmla="*/ 1424021 w 1572450"/>
                  <a:gd name="connsiteY2" fmla="*/ 368413 h 752126"/>
                  <a:gd name="connsiteX3" fmla="*/ 1572450 w 1572450"/>
                  <a:gd name="connsiteY3" fmla="*/ 387632 h 752126"/>
                  <a:gd name="connsiteX4" fmla="*/ 1566200 w 1572450"/>
                  <a:gd name="connsiteY4" fmla="*/ 430080 h 752126"/>
                  <a:gd name="connsiteX5" fmla="*/ 1412826 w 1572450"/>
                  <a:gd name="connsiteY5" fmla="*/ 435398 h 752126"/>
                  <a:gd name="connsiteX6" fmla="*/ 1393421 w 1572450"/>
                  <a:gd name="connsiteY6" fmla="*/ 470662 h 752126"/>
                  <a:gd name="connsiteX7" fmla="*/ 1522445 w 1572450"/>
                  <a:gd name="connsiteY7" fmla="*/ 513857 h 752126"/>
                  <a:gd name="connsiteX8" fmla="*/ 1487088 w 1572450"/>
                  <a:gd name="connsiteY8" fmla="*/ 552014 h 752126"/>
                  <a:gd name="connsiteX9" fmla="*/ 1334740 w 1572450"/>
                  <a:gd name="connsiteY9" fmla="*/ 531489 h 752126"/>
                  <a:gd name="connsiteX10" fmla="*/ 1291266 w 1572450"/>
                  <a:gd name="connsiteY10" fmla="*/ 561343 h 752126"/>
                  <a:gd name="connsiteX11" fmla="*/ 1385118 w 1572450"/>
                  <a:gd name="connsiteY11" fmla="*/ 624595 h 752126"/>
                  <a:gd name="connsiteX12" fmla="*/ 1325877 w 1572450"/>
                  <a:gd name="connsiteY12" fmla="*/ 654076 h 752126"/>
                  <a:gd name="connsiteX13" fmla="*/ 1192469 w 1572450"/>
                  <a:gd name="connsiteY13" fmla="*/ 608549 h 752126"/>
                  <a:gd name="connsiteX14" fmla="*/ 1129963 w 1572450"/>
                  <a:gd name="connsiteY14" fmla="*/ 629354 h 752126"/>
                  <a:gd name="connsiteX15" fmla="*/ 1174930 w 1572450"/>
                  <a:gd name="connsiteY15" fmla="*/ 706320 h 752126"/>
                  <a:gd name="connsiteX16" fmla="*/ 1099362 w 1572450"/>
                  <a:gd name="connsiteY16" fmla="*/ 723672 h 752126"/>
                  <a:gd name="connsiteX17" fmla="*/ 1002618 w 1572450"/>
                  <a:gd name="connsiteY17" fmla="*/ 657155 h 752126"/>
                  <a:gd name="connsiteX18" fmla="*/ 965954 w 1572450"/>
                  <a:gd name="connsiteY18" fmla="*/ 662286 h 752126"/>
                  <a:gd name="connsiteX19" fmla="*/ 928730 w 1572450"/>
                  <a:gd name="connsiteY19" fmla="*/ 666297 h 752126"/>
                  <a:gd name="connsiteX20" fmla="*/ 915762 w 1572450"/>
                  <a:gd name="connsiteY20" fmla="*/ 748208 h 752126"/>
                  <a:gd name="connsiteX21" fmla="*/ 833851 w 1572450"/>
                  <a:gd name="connsiteY21" fmla="*/ 752127 h 752126"/>
                  <a:gd name="connsiteX22" fmla="*/ 788511 w 1572450"/>
                  <a:gd name="connsiteY22" fmla="*/ 671615 h 752126"/>
                  <a:gd name="connsiteX23" fmla="*/ 712011 w 1572450"/>
                  <a:gd name="connsiteY23" fmla="*/ 668070 h 752126"/>
                  <a:gd name="connsiteX24" fmla="*/ 639056 w 1572450"/>
                  <a:gd name="connsiteY24" fmla="*/ 744663 h 752126"/>
                  <a:gd name="connsiteX25" fmla="*/ 560503 w 1572450"/>
                  <a:gd name="connsiteY25" fmla="*/ 734868 h 752126"/>
                  <a:gd name="connsiteX26" fmla="*/ 575803 w 1572450"/>
                  <a:gd name="connsiteY26" fmla="*/ 649971 h 752126"/>
                  <a:gd name="connsiteX27" fmla="*/ 506114 w 1572450"/>
                  <a:gd name="connsiteY27" fmla="*/ 634205 h 752126"/>
                  <a:gd name="connsiteX28" fmla="*/ 379608 w 1572450"/>
                  <a:gd name="connsiteY28" fmla="*/ 695125 h 752126"/>
                  <a:gd name="connsiteX29" fmla="*/ 313557 w 1572450"/>
                  <a:gd name="connsiteY29" fmla="*/ 673294 h 752126"/>
                  <a:gd name="connsiteX30" fmla="*/ 390150 w 1572450"/>
                  <a:gd name="connsiteY30" fmla="*/ 595022 h 752126"/>
                  <a:gd name="connsiteX31" fmla="*/ 335574 w 1572450"/>
                  <a:gd name="connsiteY31" fmla="*/ 568900 h 752126"/>
                  <a:gd name="connsiteX32" fmla="*/ 170353 w 1572450"/>
                  <a:gd name="connsiteY32" fmla="*/ 605564 h 752126"/>
                  <a:gd name="connsiteX33" fmla="*/ 124359 w 1572450"/>
                  <a:gd name="connsiteY33" fmla="*/ 574497 h 752126"/>
                  <a:gd name="connsiteX34" fmla="*/ 253943 w 1572450"/>
                  <a:gd name="connsiteY34" fmla="*/ 513297 h 752126"/>
                  <a:gd name="connsiteX35" fmla="*/ 221197 w 1572450"/>
                  <a:gd name="connsiteY35" fmla="*/ 479898 h 752126"/>
                  <a:gd name="connsiteX36" fmla="*/ 38530 w 1572450"/>
                  <a:gd name="connsiteY36" fmla="*/ 487175 h 752126"/>
                  <a:gd name="connsiteX37" fmla="*/ 17726 w 1572450"/>
                  <a:gd name="connsiteY37" fmla="*/ 450511 h 752126"/>
                  <a:gd name="connsiteX38" fmla="*/ 183787 w 1572450"/>
                  <a:gd name="connsiteY38" fmla="*/ 414593 h 752126"/>
                  <a:gd name="connsiteX39" fmla="*/ 176417 w 1572450"/>
                  <a:gd name="connsiteY39" fmla="*/ 378023 h 752126"/>
                  <a:gd name="connsiteX40" fmla="*/ 0 w 1572450"/>
                  <a:gd name="connsiteY40" fmla="*/ 355072 h 752126"/>
                  <a:gd name="connsiteX41" fmla="*/ 7184 w 1572450"/>
                  <a:gd name="connsiteY41" fmla="*/ 317196 h 752126"/>
                  <a:gd name="connsiteX42" fmla="*/ 187705 w 1572450"/>
                  <a:gd name="connsiteY42" fmla="*/ 310945 h 752126"/>
                  <a:gd name="connsiteX43" fmla="*/ 207110 w 1572450"/>
                  <a:gd name="connsiteY43" fmla="*/ 275680 h 752126"/>
                  <a:gd name="connsiteX44" fmla="*/ 59614 w 1572450"/>
                  <a:gd name="connsiteY44" fmla="*/ 226328 h 752126"/>
                  <a:gd name="connsiteX45" fmla="*/ 94412 w 1572450"/>
                  <a:gd name="connsiteY45" fmla="*/ 191717 h 752126"/>
                  <a:gd name="connsiteX46" fmla="*/ 265791 w 1572450"/>
                  <a:gd name="connsiteY46" fmla="*/ 214853 h 752126"/>
                  <a:gd name="connsiteX47" fmla="*/ 309266 w 1572450"/>
                  <a:gd name="connsiteY47" fmla="*/ 185000 h 752126"/>
                  <a:gd name="connsiteX48" fmla="*/ 207763 w 1572450"/>
                  <a:gd name="connsiteY48" fmla="*/ 116616 h 752126"/>
                  <a:gd name="connsiteX49" fmla="*/ 266631 w 1572450"/>
                  <a:gd name="connsiteY49" fmla="*/ 89561 h 752126"/>
                  <a:gd name="connsiteX50" fmla="*/ 408063 w 1572450"/>
                  <a:gd name="connsiteY50" fmla="*/ 137794 h 752126"/>
                  <a:gd name="connsiteX51" fmla="*/ 470476 w 1572450"/>
                  <a:gd name="connsiteY51" fmla="*/ 117083 h 752126"/>
                  <a:gd name="connsiteX52" fmla="*/ 424949 w 1572450"/>
                  <a:gd name="connsiteY52" fmla="*/ 39183 h 752126"/>
                  <a:gd name="connsiteX53" fmla="*/ 501822 w 1572450"/>
                  <a:gd name="connsiteY53" fmla="*/ 23230 h 752126"/>
                  <a:gd name="connsiteX54" fmla="*/ 597727 w 1572450"/>
                  <a:gd name="connsiteY54" fmla="*/ 89281 h 752126"/>
                  <a:gd name="connsiteX55" fmla="*/ 634391 w 1572450"/>
                  <a:gd name="connsiteY55" fmla="*/ 84150 h 752126"/>
                  <a:gd name="connsiteX56" fmla="*/ 671615 w 1572450"/>
                  <a:gd name="connsiteY56" fmla="*/ 80138 h 752126"/>
                  <a:gd name="connsiteX57" fmla="*/ 683930 w 1572450"/>
                  <a:gd name="connsiteY57" fmla="*/ 2426 h 752126"/>
                  <a:gd name="connsiteX58" fmla="*/ 769759 w 1572450"/>
                  <a:gd name="connsiteY58" fmla="*/ 0 h 752126"/>
                  <a:gd name="connsiteX59" fmla="*/ 811741 w 1572450"/>
                  <a:gd name="connsiteY59" fmla="*/ 74821 h 752126"/>
                  <a:gd name="connsiteX60" fmla="*/ 888241 w 1572450"/>
                  <a:gd name="connsiteY60" fmla="*/ 78366 h 752126"/>
                  <a:gd name="connsiteX61" fmla="*/ 953359 w 1572450"/>
                  <a:gd name="connsiteY61" fmla="*/ 9982 h 752126"/>
                  <a:gd name="connsiteX62" fmla="*/ 1037883 w 1572450"/>
                  <a:gd name="connsiteY62" fmla="*/ 21924 h 752126"/>
                  <a:gd name="connsiteX63" fmla="*/ 1024542 w 1572450"/>
                  <a:gd name="connsiteY63" fmla="*/ 96465 h 752126"/>
                  <a:gd name="connsiteX64" fmla="*/ 1094138 w 1572450"/>
                  <a:gd name="connsiteY64" fmla="*/ 112325 h 752126"/>
                  <a:gd name="connsiteX65" fmla="*/ 1201891 w 1572450"/>
                  <a:gd name="connsiteY65" fmla="*/ 60454 h 752126"/>
                  <a:gd name="connsiteX66" fmla="*/ 1274660 w 1572450"/>
                  <a:gd name="connsiteY66" fmla="*/ 85456 h 752126"/>
                  <a:gd name="connsiteX67" fmla="*/ 1210101 w 1572450"/>
                  <a:gd name="connsiteY67" fmla="*/ 151508 h 752126"/>
                  <a:gd name="connsiteX68" fmla="*/ 1264677 w 1572450"/>
                  <a:gd name="connsiteY68" fmla="*/ 177630 h 752126"/>
                  <a:gd name="connsiteX69" fmla="*/ 1401725 w 1572450"/>
                  <a:gd name="connsiteY69" fmla="*/ 147216 h 752126"/>
                  <a:gd name="connsiteX70" fmla="*/ 1453315 w 1572450"/>
                  <a:gd name="connsiteY70" fmla="*/ 182667 h 752126"/>
                  <a:gd name="connsiteX71" fmla="*/ 1346309 w 1572450"/>
                  <a:gd name="connsiteY71" fmla="*/ 233232 h 752126"/>
                  <a:gd name="connsiteX72" fmla="*/ 1379148 w 1572450"/>
                  <a:gd name="connsiteY72" fmla="*/ 266631 h 752126"/>
                  <a:gd name="connsiteX73" fmla="*/ 1529909 w 1572450"/>
                  <a:gd name="connsiteY73" fmla="*/ 260660 h 752126"/>
                  <a:gd name="connsiteX74" fmla="*/ 1554352 w 1572450"/>
                  <a:gd name="connsiteY74" fmla="*/ 302082 h 752126"/>
                  <a:gd name="connsiteX75" fmla="*/ 1221669 w 1572450"/>
                  <a:gd name="connsiteY75" fmla="*/ 321114 h 752126"/>
                  <a:gd name="connsiteX76" fmla="*/ 684303 w 1572450"/>
                  <a:gd name="connsiteY76" fmla="*/ 170912 h 752126"/>
                  <a:gd name="connsiteX77" fmla="*/ 656408 w 1572450"/>
                  <a:gd name="connsiteY77" fmla="*/ 174831 h 752126"/>
                  <a:gd name="connsiteX78" fmla="*/ 379049 w 1572450"/>
                  <a:gd name="connsiteY78" fmla="*/ 425415 h 752126"/>
                  <a:gd name="connsiteX79" fmla="*/ 916415 w 1572450"/>
                  <a:gd name="connsiteY79" fmla="*/ 575617 h 752126"/>
                  <a:gd name="connsiteX80" fmla="*/ 944310 w 1572450"/>
                  <a:gd name="connsiteY80" fmla="*/ 571698 h 752126"/>
                  <a:gd name="connsiteX81" fmla="*/ 1221669 w 1572450"/>
                  <a:gd name="connsiteY81" fmla="*/ 321114 h 7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1572450" h="752126">
                    <a:moveTo>
                      <a:pt x="1554352" y="302082"/>
                    </a:moveTo>
                    <a:lnTo>
                      <a:pt x="1416838" y="331843"/>
                    </a:lnTo>
                    <a:cubicBezTo>
                      <a:pt x="1420756" y="344064"/>
                      <a:pt x="1423182" y="356285"/>
                      <a:pt x="1424021" y="368413"/>
                    </a:cubicBezTo>
                    <a:lnTo>
                      <a:pt x="1572450" y="387632"/>
                    </a:lnTo>
                    <a:cubicBezTo>
                      <a:pt x="1572077" y="401906"/>
                      <a:pt x="1569931" y="416086"/>
                      <a:pt x="1566200" y="430080"/>
                    </a:cubicBezTo>
                    <a:lnTo>
                      <a:pt x="1412826" y="435398"/>
                    </a:lnTo>
                    <a:cubicBezTo>
                      <a:pt x="1407788" y="447433"/>
                      <a:pt x="1401351" y="459187"/>
                      <a:pt x="1393421" y="470662"/>
                    </a:cubicBezTo>
                    <a:lnTo>
                      <a:pt x="1522445" y="513857"/>
                    </a:lnTo>
                    <a:cubicBezTo>
                      <a:pt x="1512276" y="526918"/>
                      <a:pt x="1500428" y="539699"/>
                      <a:pt x="1487088" y="552014"/>
                    </a:cubicBezTo>
                    <a:lnTo>
                      <a:pt x="1334740" y="531489"/>
                    </a:lnTo>
                    <a:cubicBezTo>
                      <a:pt x="1321586" y="541845"/>
                      <a:pt x="1307032" y="551827"/>
                      <a:pt x="1291266" y="561343"/>
                    </a:cubicBezTo>
                    <a:lnTo>
                      <a:pt x="1385118" y="624595"/>
                    </a:lnTo>
                    <a:cubicBezTo>
                      <a:pt x="1366646" y="634951"/>
                      <a:pt x="1346775" y="644747"/>
                      <a:pt x="1325877" y="654076"/>
                    </a:cubicBezTo>
                    <a:lnTo>
                      <a:pt x="1192469" y="608549"/>
                    </a:lnTo>
                    <a:cubicBezTo>
                      <a:pt x="1172597" y="616012"/>
                      <a:pt x="1151793" y="623009"/>
                      <a:pt x="1129963" y="629354"/>
                    </a:cubicBezTo>
                    <a:lnTo>
                      <a:pt x="1174930" y="706320"/>
                    </a:lnTo>
                    <a:cubicBezTo>
                      <a:pt x="1150580" y="712664"/>
                      <a:pt x="1125484" y="718541"/>
                      <a:pt x="1099362" y="723672"/>
                    </a:cubicBezTo>
                    <a:lnTo>
                      <a:pt x="1002618" y="657155"/>
                    </a:lnTo>
                    <a:cubicBezTo>
                      <a:pt x="990583" y="659021"/>
                      <a:pt x="978455" y="660793"/>
                      <a:pt x="965954" y="662286"/>
                    </a:cubicBezTo>
                    <a:cubicBezTo>
                      <a:pt x="953639" y="663779"/>
                      <a:pt x="941231" y="665085"/>
                      <a:pt x="928730" y="666297"/>
                    </a:cubicBezTo>
                    <a:lnTo>
                      <a:pt x="915762" y="748208"/>
                    </a:lnTo>
                    <a:cubicBezTo>
                      <a:pt x="888427" y="750168"/>
                      <a:pt x="860999" y="751474"/>
                      <a:pt x="833851" y="752127"/>
                    </a:cubicBezTo>
                    <a:lnTo>
                      <a:pt x="788511" y="671615"/>
                    </a:lnTo>
                    <a:cubicBezTo>
                      <a:pt x="762855" y="671148"/>
                      <a:pt x="737293" y="669936"/>
                      <a:pt x="712011" y="668070"/>
                    </a:cubicBezTo>
                    <a:lnTo>
                      <a:pt x="639056" y="744663"/>
                    </a:lnTo>
                    <a:cubicBezTo>
                      <a:pt x="612561" y="742051"/>
                      <a:pt x="586345" y="738786"/>
                      <a:pt x="560503" y="734868"/>
                    </a:cubicBezTo>
                    <a:lnTo>
                      <a:pt x="575803" y="649971"/>
                    </a:lnTo>
                    <a:cubicBezTo>
                      <a:pt x="551920" y="645400"/>
                      <a:pt x="528690" y="640082"/>
                      <a:pt x="506114" y="634205"/>
                    </a:cubicBezTo>
                    <a:lnTo>
                      <a:pt x="379608" y="695125"/>
                    </a:lnTo>
                    <a:cubicBezTo>
                      <a:pt x="356938" y="688408"/>
                      <a:pt x="334921" y="681131"/>
                      <a:pt x="313557" y="673294"/>
                    </a:cubicBezTo>
                    <a:lnTo>
                      <a:pt x="390150" y="595022"/>
                    </a:lnTo>
                    <a:cubicBezTo>
                      <a:pt x="370932" y="586812"/>
                      <a:pt x="352647" y="578136"/>
                      <a:pt x="335574" y="568900"/>
                    </a:cubicBezTo>
                    <a:lnTo>
                      <a:pt x="170353" y="605564"/>
                    </a:lnTo>
                    <a:cubicBezTo>
                      <a:pt x="154026" y="595581"/>
                      <a:pt x="138633" y="585319"/>
                      <a:pt x="124359" y="574497"/>
                    </a:cubicBezTo>
                    <a:lnTo>
                      <a:pt x="253943" y="513297"/>
                    </a:lnTo>
                    <a:cubicBezTo>
                      <a:pt x="241722" y="502569"/>
                      <a:pt x="230713" y="491467"/>
                      <a:pt x="221197" y="479898"/>
                    </a:cubicBezTo>
                    <a:lnTo>
                      <a:pt x="38530" y="487175"/>
                    </a:lnTo>
                    <a:cubicBezTo>
                      <a:pt x="30227" y="474954"/>
                      <a:pt x="23323" y="462732"/>
                      <a:pt x="17726" y="450511"/>
                    </a:cubicBezTo>
                    <a:lnTo>
                      <a:pt x="183787" y="414593"/>
                    </a:lnTo>
                    <a:cubicBezTo>
                      <a:pt x="179682" y="402372"/>
                      <a:pt x="177256" y="390151"/>
                      <a:pt x="176417" y="378023"/>
                    </a:cubicBezTo>
                    <a:lnTo>
                      <a:pt x="0" y="355072"/>
                    </a:lnTo>
                    <a:cubicBezTo>
                      <a:pt x="1026" y="342385"/>
                      <a:pt x="3452" y="329697"/>
                      <a:pt x="7184" y="317196"/>
                    </a:cubicBezTo>
                    <a:lnTo>
                      <a:pt x="187705" y="310945"/>
                    </a:lnTo>
                    <a:cubicBezTo>
                      <a:pt x="192650" y="299004"/>
                      <a:pt x="199180" y="287155"/>
                      <a:pt x="207110" y="275680"/>
                    </a:cubicBezTo>
                    <a:lnTo>
                      <a:pt x="59614" y="226328"/>
                    </a:lnTo>
                    <a:cubicBezTo>
                      <a:pt x="69970" y="214480"/>
                      <a:pt x="81538" y="203005"/>
                      <a:pt x="94412" y="191717"/>
                    </a:cubicBezTo>
                    <a:lnTo>
                      <a:pt x="265791" y="214853"/>
                    </a:lnTo>
                    <a:cubicBezTo>
                      <a:pt x="278945" y="204498"/>
                      <a:pt x="293499" y="194516"/>
                      <a:pt x="309266" y="185000"/>
                    </a:cubicBezTo>
                    <a:lnTo>
                      <a:pt x="207763" y="116616"/>
                    </a:lnTo>
                    <a:cubicBezTo>
                      <a:pt x="226235" y="107100"/>
                      <a:pt x="245920" y="98051"/>
                      <a:pt x="266631" y="89561"/>
                    </a:cubicBezTo>
                    <a:lnTo>
                      <a:pt x="408063" y="137794"/>
                    </a:lnTo>
                    <a:cubicBezTo>
                      <a:pt x="427841" y="130330"/>
                      <a:pt x="448645" y="123333"/>
                      <a:pt x="470476" y="117083"/>
                    </a:cubicBezTo>
                    <a:lnTo>
                      <a:pt x="424949" y="39183"/>
                    </a:lnTo>
                    <a:cubicBezTo>
                      <a:pt x="449671" y="33306"/>
                      <a:pt x="475327" y="27895"/>
                      <a:pt x="501822" y="23230"/>
                    </a:cubicBezTo>
                    <a:lnTo>
                      <a:pt x="597727" y="89281"/>
                    </a:lnTo>
                    <a:cubicBezTo>
                      <a:pt x="609762" y="87416"/>
                      <a:pt x="621890" y="85736"/>
                      <a:pt x="634391" y="84150"/>
                    </a:cubicBezTo>
                    <a:cubicBezTo>
                      <a:pt x="646799" y="82658"/>
                      <a:pt x="659207" y="81258"/>
                      <a:pt x="671615" y="80138"/>
                    </a:cubicBezTo>
                    <a:lnTo>
                      <a:pt x="683930" y="2426"/>
                    </a:lnTo>
                    <a:cubicBezTo>
                      <a:pt x="712664" y="840"/>
                      <a:pt x="741305" y="0"/>
                      <a:pt x="769759" y="0"/>
                    </a:cubicBezTo>
                    <a:lnTo>
                      <a:pt x="811741" y="74821"/>
                    </a:lnTo>
                    <a:cubicBezTo>
                      <a:pt x="837490" y="75194"/>
                      <a:pt x="863052" y="76500"/>
                      <a:pt x="888241" y="78366"/>
                    </a:cubicBezTo>
                    <a:lnTo>
                      <a:pt x="953359" y="9982"/>
                    </a:lnTo>
                    <a:cubicBezTo>
                      <a:pt x="982000" y="13248"/>
                      <a:pt x="1010175" y="17166"/>
                      <a:pt x="1037883" y="21924"/>
                    </a:cubicBezTo>
                    <a:lnTo>
                      <a:pt x="1024542" y="96465"/>
                    </a:lnTo>
                    <a:cubicBezTo>
                      <a:pt x="1048331" y="101036"/>
                      <a:pt x="1071655" y="106354"/>
                      <a:pt x="1094138" y="112325"/>
                    </a:cubicBezTo>
                    <a:lnTo>
                      <a:pt x="1201891" y="60454"/>
                    </a:lnTo>
                    <a:cubicBezTo>
                      <a:pt x="1227080" y="68104"/>
                      <a:pt x="1251336" y="76500"/>
                      <a:pt x="1274660" y="85456"/>
                    </a:cubicBezTo>
                    <a:lnTo>
                      <a:pt x="1210101" y="151508"/>
                    </a:lnTo>
                    <a:cubicBezTo>
                      <a:pt x="1229319" y="159624"/>
                      <a:pt x="1247512" y="168394"/>
                      <a:pt x="1264677" y="177630"/>
                    </a:cubicBezTo>
                    <a:lnTo>
                      <a:pt x="1401725" y="147216"/>
                    </a:lnTo>
                    <a:cubicBezTo>
                      <a:pt x="1420103" y="158505"/>
                      <a:pt x="1437362" y="170353"/>
                      <a:pt x="1453315" y="182667"/>
                    </a:cubicBezTo>
                    <a:lnTo>
                      <a:pt x="1346309" y="233232"/>
                    </a:lnTo>
                    <a:cubicBezTo>
                      <a:pt x="1358623" y="243961"/>
                      <a:pt x="1369539" y="255063"/>
                      <a:pt x="1379148" y="266631"/>
                    </a:cubicBezTo>
                    <a:lnTo>
                      <a:pt x="1529909" y="260660"/>
                    </a:lnTo>
                    <a:cubicBezTo>
                      <a:pt x="1539891" y="274374"/>
                      <a:pt x="1548008" y="288275"/>
                      <a:pt x="1554352" y="302082"/>
                    </a:cubicBezTo>
                    <a:close/>
                    <a:moveTo>
                      <a:pt x="1221669" y="321114"/>
                    </a:moveTo>
                    <a:cubicBezTo>
                      <a:pt x="1157670" y="209349"/>
                      <a:pt x="917068" y="142085"/>
                      <a:pt x="684303" y="170912"/>
                    </a:cubicBezTo>
                    <a:cubicBezTo>
                      <a:pt x="674787" y="172125"/>
                      <a:pt x="665551" y="173431"/>
                      <a:pt x="656408" y="174831"/>
                    </a:cubicBezTo>
                    <a:cubicBezTo>
                      <a:pt x="440809" y="208976"/>
                      <a:pt x="317569" y="318222"/>
                      <a:pt x="379049" y="425415"/>
                    </a:cubicBezTo>
                    <a:cubicBezTo>
                      <a:pt x="443047" y="537180"/>
                      <a:pt x="683650" y="604444"/>
                      <a:pt x="916415" y="575617"/>
                    </a:cubicBezTo>
                    <a:cubicBezTo>
                      <a:pt x="925931" y="574404"/>
                      <a:pt x="935167" y="573098"/>
                      <a:pt x="944310" y="571698"/>
                    </a:cubicBezTo>
                    <a:cubicBezTo>
                      <a:pt x="1159910" y="537553"/>
                      <a:pt x="1283243" y="428307"/>
                      <a:pt x="1221669" y="321114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32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68">
                <a:extLst>
                  <a:ext uri="{FF2B5EF4-FFF2-40B4-BE49-F238E27FC236}">
                    <a16:creationId xmlns="" xmlns:a16="http://schemas.microsoft.com/office/drawing/2014/main" id="{69EA0C39-9220-445C-AC0C-33BC4641D3B5}"/>
                  </a:ext>
                </a:extLst>
              </p:cNvPr>
              <p:cNvSpPr/>
              <p:nvPr/>
            </p:nvSpPr>
            <p:spPr>
              <a:xfrm>
                <a:off x="5789516" y="4108196"/>
                <a:ext cx="2188662" cy="1046631"/>
              </a:xfrm>
              <a:custGeom>
                <a:avLst/>
                <a:gdLst>
                  <a:gd name="connsiteX0" fmla="*/ 2255354 w 2281568"/>
                  <a:gd name="connsiteY0" fmla="*/ 438196 h 1091059"/>
                  <a:gd name="connsiteX1" fmla="*/ 2055800 w 2281568"/>
                  <a:gd name="connsiteY1" fmla="*/ 481391 h 1091059"/>
                  <a:gd name="connsiteX2" fmla="*/ 2066249 w 2281568"/>
                  <a:gd name="connsiteY2" fmla="*/ 534381 h 1091059"/>
                  <a:gd name="connsiteX3" fmla="*/ 2281569 w 2281568"/>
                  <a:gd name="connsiteY3" fmla="*/ 562276 h 1091059"/>
                  <a:gd name="connsiteX4" fmla="*/ 2272427 w 2281568"/>
                  <a:gd name="connsiteY4" fmla="*/ 623849 h 1091059"/>
                  <a:gd name="connsiteX5" fmla="*/ 2049923 w 2281568"/>
                  <a:gd name="connsiteY5" fmla="*/ 631592 h 1091059"/>
                  <a:gd name="connsiteX6" fmla="*/ 2021655 w 2281568"/>
                  <a:gd name="connsiteY6" fmla="*/ 682810 h 1091059"/>
                  <a:gd name="connsiteX7" fmla="*/ 2208894 w 2281568"/>
                  <a:gd name="connsiteY7" fmla="*/ 745409 h 1091059"/>
                  <a:gd name="connsiteX8" fmla="*/ 2157583 w 2281568"/>
                  <a:gd name="connsiteY8" fmla="*/ 800732 h 1091059"/>
                  <a:gd name="connsiteX9" fmla="*/ 1936479 w 2281568"/>
                  <a:gd name="connsiteY9" fmla="*/ 770972 h 1091059"/>
                  <a:gd name="connsiteX10" fmla="*/ 1873320 w 2281568"/>
                  <a:gd name="connsiteY10" fmla="*/ 814260 h 1091059"/>
                  <a:gd name="connsiteX11" fmla="*/ 2009620 w 2281568"/>
                  <a:gd name="connsiteY11" fmla="*/ 905967 h 1091059"/>
                  <a:gd name="connsiteX12" fmla="*/ 1923604 w 2281568"/>
                  <a:gd name="connsiteY12" fmla="*/ 948788 h 1091059"/>
                  <a:gd name="connsiteX13" fmla="*/ 1730022 w 2281568"/>
                  <a:gd name="connsiteY13" fmla="*/ 882737 h 1091059"/>
                  <a:gd name="connsiteX14" fmla="*/ 1639341 w 2281568"/>
                  <a:gd name="connsiteY14" fmla="*/ 912870 h 1091059"/>
                  <a:gd name="connsiteX15" fmla="*/ 1704553 w 2281568"/>
                  <a:gd name="connsiteY15" fmla="*/ 1024542 h 1091059"/>
                  <a:gd name="connsiteX16" fmla="*/ 1594934 w 2281568"/>
                  <a:gd name="connsiteY16" fmla="*/ 1049731 h 1091059"/>
                  <a:gd name="connsiteX17" fmla="*/ 1454621 w 2281568"/>
                  <a:gd name="connsiteY17" fmla="*/ 953173 h 1091059"/>
                  <a:gd name="connsiteX18" fmla="*/ 1401444 w 2281568"/>
                  <a:gd name="connsiteY18" fmla="*/ 960636 h 1091059"/>
                  <a:gd name="connsiteX19" fmla="*/ 1347428 w 2281568"/>
                  <a:gd name="connsiteY19" fmla="*/ 966420 h 1091059"/>
                  <a:gd name="connsiteX20" fmla="*/ 1328676 w 2281568"/>
                  <a:gd name="connsiteY20" fmla="*/ 1085369 h 1091059"/>
                  <a:gd name="connsiteX21" fmla="*/ 1209821 w 2281568"/>
                  <a:gd name="connsiteY21" fmla="*/ 1091060 h 1091059"/>
                  <a:gd name="connsiteX22" fmla="*/ 1144050 w 2281568"/>
                  <a:gd name="connsiteY22" fmla="*/ 974164 h 1091059"/>
                  <a:gd name="connsiteX23" fmla="*/ 1033124 w 2281568"/>
                  <a:gd name="connsiteY23" fmla="*/ 969032 h 1091059"/>
                  <a:gd name="connsiteX24" fmla="*/ 927237 w 2281568"/>
                  <a:gd name="connsiteY24" fmla="*/ 1080144 h 1091059"/>
                  <a:gd name="connsiteX25" fmla="*/ 813327 w 2281568"/>
                  <a:gd name="connsiteY25" fmla="*/ 1065964 h 1091059"/>
                  <a:gd name="connsiteX26" fmla="*/ 835437 w 2281568"/>
                  <a:gd name="connsiteY26" fmla="*/ 942724 h 1091059"/>
                  <a:gd name="connsiteX27" fmla="*/ 734401 w 2281568"/>
                  <a:gd name="connsiteY27" fmla="*/ 919867 h 1091059"/>
                  <a:gd name="connsiteX28" fmla="*/ 550894 w 2281568"/>
                  <a:gd name="connsiteY28" fmla="*/ 1008309 h 1091059"/>
                  <a:gd name="connsiteX29" fmla="*/ 454989 w 2281568"/>
                  <a:gd name="connsiteY29" fmla="*/ 976682 h 1091059"/>
                  <a:gd name="connsiteX30" fmla="*/ 566101 w 2281568"/>
                  <a:gd name="connsiteY30" fmla="*/ 863145 h 1091059"/>
                  <a:gd name="connsiteX31" fmla="*/ 486802 w 2281568"/>
                  <a:gd name="connsiteY31" fmla="*/ 825175 h 1091059"/>
                  <a:gd name="connsiteX32" fmla="*/ 247039 w 2281568"/>
                  <a:gd name="connsiteY32" fmla="*/ 878445 h 1091059"/>
                  <a:gd name="connsiteX33" fmla="*/ 180242 w 2281568"/>
                  <a:gd name="connsiteY33" fmla="*/ 833385 h 1091059"/>
                  <a:gd name="connsiteX34" fmla="*/ 368320 w 2281568"/>
                  <a:gd name="connsiteY34" fmla="*/ 744570 h 1091059"/>
                  <a:gd name="connsiteX35" fmla="*/ 320834 w 2281568"/>
                  <a:gd name="connsiteY35" fmla="*/ 696151 h 1091059"/>
                  <a:gd name="connsiteX36" fmla="*/ 55696 w 2281568"/>
                  <a:gd name="connsiteY36" fmla="*/ 706786 h 1091059"/>
                  <a:gd name="connsiteX37" fmla="*/ 25562 w 2281568"/>
                  <a:gd name="connsiteY37" fmla="*/ 653609 h 1091059"/>
                  <a:gd name="connsiteX38" fmla="*/ 266631 w 2281568"/>
                  <a:gd name="connsiteY38" fmla="*/ 601552 h 1091059"/>
                  <a:gd name="connsiteX39" fmla="*/ 255995 w 2281568"/>
                  <a:gd name="connsiteY39" fmla="*/ 548469 h 1091059"/>
                  <a:gd name="connsiteX40" fmla="*/ 0 w 2281568"/>
                  <a:gd name="connsiteY40" fmla="*/ 515256 h 1091059"/>
                  <a:gd name="connsiteX41" fmla="*/ 10355 w 2281568"/>
                  <a:gd name="connsiteY41" fmla="*/ 460307 h 1091059"/>
                  <a:gd name="connsiteX42" fmla="*/ 272415 w 2281568"/>
                  <a:gd name="connsiteY42" fmla="*/ 451164 h 1091059"/>
                  <a:gd name="connsiteX43" fmla="*/ 300496 w 2281568"/>
                  <a:gd name="connsiteY43" fmla="*/ 399946 h 1091059"/>
                  <a:gd name="connsiteX44" fmla="*/ 86483 w 2281568"/>
                  <a:gd name="connsiteY44" fmla="*/ 328391 h 1091059"/>
                  <a:gd name="connsiteX45" fmla="*/ 136954 w 2281568"/>
                  <a:gd name="connsiteY45" fmla="*/ 278199 h 1091059"/>
                  <a:gd name="connsiteX46" fmla="*/ 385672 w 2281568"/>
                  <a:gd name="connsiteY46" fmla="*/ 311785 h 1091059"/>
                  <a:gd name="connsiteX47" fmla="*/ 448738 w 2281568"/>
                  <a:gd name="connsiteY47" fmla="*/ 268404 h 1091059"/>
                  <a:gd name="connsiteX48" fmla="*/ 301522 w 2281568"/>
                  <a:gd name="connsiteY48" fmla="*/ 169233 h 1091059"/>
                  <a:gd name="connsiteX49" fmla="*/ 386978 w 2281568"/>
                  <a:gd name="connsiteY49" fmla="*/ 129957 h 1091059"/>
                  <a:gd name="connsiteX50" fmla="*/ 592223 w 2281568"/>
                  <a:gd name="connsiteY50" fmla="*/ 200020 h 1091059"/>
                  <a:gd name="connsiteX51" fmla="*/ 682904 w 2281568"/>
                  <a:gd name="connsiteY51" fmla="*/ 169980 h 1091059"/>
                  <a:gd name="connsiteX52" fmla="*/ 616759 w 2281568"/>
                  <a:gd name="connsiteY52" fmla="*/ 56909 h 1091059"/>
                  <a:gd name="connsiteX53" fmla="*/ 728337 w 2281568"/>
                  <a:gd name="connsiteY53" fmla="*/ 33772 h 1091059"/>
                  <a:gd name="connsiteX54" fmla="*/ 867530 w 2281568"/>
                  <a:gd name="connsiteY54" fmla="*/ 129584 h 1091059"/>
                  <a:gd name="connsiteX55" fmla="*/ 920707 w 2281568"/>
                  <a:gd name="connsiteY55" fmla="*/ 122120 h 1091059"/>
                  <a:gd name="connsiteX56" fmla="*/ 974723 w 2281568"/>
                  <a:gd name="connsiteY56" fmla="*/ 116336 h 1091059"/>
                  <a:gd name="connsiteX57" fmla="*/ 992635 w 2281568"/>
                  <a:gd name="connsiteY57" fmla="*/ 3545 h 1091059"/>
                  <a:gd name="connsiteX58" fmla="*/ 1117181 w 2281568"/>
                  <a:gd name="connsiteY58" fmla="*/ 0 h 1091059"/>
                  <a:gd name="connsiteX59" fmla="*/ 1178101 w 2281568"/>
                  <a:gd name="connsiteY59" fmla="*/ 108593 h 1091059"/>
                  <a:gd name="connsiteX60" fmla="*/ 1289027 w 2281568"/>
                  <a:gd name="connsiteY60" fmla="*/ 113724 h 1091059"/>
                  <a:gd name="connsiteX61" fmla="*/ 1383439 w 2281568"/>
                  <a:gd name="connsiteY61" fmla="*/ 14554 h 1091059"/>
                  <a:gd name="connsiteX62" fmla="*/ 1506119 w 2281568"/>
                  <a:gd name="connsiteY62" fmla="*/ 31813 h 1091059"/>
                  <a:gd name="connsiteX63" fmla="*/ 1486808 w 2281568"/>
                  <a:gd name="connsiteY63" fmla="*/ 139939 h 1091059"/>
                  <a:gd name="connsiteX64" fmla="*/ 1587750 w 2281568"/>
                  <a:gd name="connsiteY64" fmla="*/ 162889 h 1091059"/>
                  <a:gd name="connsiteX65" fmla="*/ 1744109 w 2281568"/>
                  <a:gd name="connsiteY65" fmla="*/ 87602 h 1091059"/>
                  <a:gd name="connsiteX66" fmla="*/ 1849717 w 2281568"/>
                  <a:gd name="connsiteY66" fmla="*/ 123893 h 1091059"/>
                  <a:gd name="connsiteX67" fmla="*/ 1756050 w 2281568"/>
                  <a:gd name="connsiteY67" fmla="*/ 219705 h 1091059"/>
                  <a:gd name="connsiteX68" fmla="*/ 1835256 w 2281568"/>
                  <a:gd name="connsiteY68" fmla="*/ 257582 h 1091059"/>
                  <a:gd name="connsiteX69" fmla="*/ 2034156 w 2281568"/>
                  <a:gd name="connsiteY69" fmla="*/ 213361 h 1091059"/>
                  <a:gd name="connsiteX70" fmla="*/ 2108977 w 2281568"/>
                  <a:gd name="connsiteY70" fmla="*/ 264765 h 1091059"/>
                  <a:gd name="connsiteX71" fmla="*/ 1953645 w 2281568"/>
                  <a:gd name="connsiteY71" fmla="*/ 338186 h 1091059"/>
                  <a:gd name="connsiteX72" fmla="*/ 2001318 w 2281568"/>
                  <a:gd name="connsiteY72" fmla="*/ 386605 h 1091059"/>
                  <a:gd name="connsiteX73" fmla="*/ 2220089 w 2281568"/>
                  <a:gd name="connsiteY73" fmla="*/ 377929 h 1091059"/>
                  <a:gd name="connsiteX74" fmla="*/ 2255354 w 2281568"/>
                  <a:gd name="connsiteY74" fmla="*/ 438196 h 1091059"/>
                  <a:gd name="connsiteX75" fmla="*/ 1772563 w 2281568"/>
                  <a:gd name="connsiteY75" fmla="*/ 465718 h 1091059"/>
                  <a:gd name="connsiteX76" fmla="*/ 992729 w 2281568"/>
                  <a:gd name="connsiteY76" fmla="*/ 247786 h 1091059"/>
                  <a:gd name="connsiteX77" fmla="*/ 952240 w 2281568"/>
                  <a:gd name="connsiteY77" fmla="*/ 253477 h 1091059"/>
                  <a:gd name="connsiteX78" fmla="*/ 549681 w 2281568"/>
                  <a:gd name="connsiteY78" fmla="*/ 617225 h 1091059"/>
                  <a:gd name="connsiteX79" fmla="*/ 1329516 w 2281568"/>
                  <a:gd name="connsiteY79" fmla="*/ 835157 h 1091059"/>
                  <a:gd name="connsiteX80" fmla="*/ 1370005 w 2281568"/>
                  <a:gd name="connsiteY80" fmla="*/ 829466 h 1091059"/>
                  <a:gd name="connsiteX81" fmla="*/ 1772563 w 2281568"/>
                  <a:gd name="connsiteY81" fmla="*/ 465718 h 109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2281568" h="1091059">
                    <a:moveTo>
                      <a:pt x="2255354" y="438196"/>
                    </a:moveTo>
                    <a:lnTo>
                      <a:pt x="2055800" y="481391"/>
                    </a:lnTo>
                    <a:cubicBezTo>
                      <a:pt x="2061491" y="499117"/>
                      <a:pt x="2065036" y="516842"/>
                      <a:pt x="2066249" y="534381"/>
                    </a:cubicBezTo>
                    <a:lnTo>
                      <a:pt x="2281569" y="562276"/>
                    </a:lnTo>
                    <a:cubicBezTo>
                      <a:pt x="2281103" y="582987"/>
                      <a:pt x="2277930" y="603511"/>
                      <a:pt x="2272427" y="623849"/>
                    </a:cubicBezTo>
                    <a:lnTo>
                      <a:pt x="2049923" y="631592"/>
                    </a:lnTo>
                    <a:cubicBezTo>
                      <a:pt x="2042646" y="649038"/>
                      <a:pt x="2033317" y="666111"/>
                      <a:pt x="2021655" y="682810"/>
                    </a:cubicBezTo>
                    <a:lnTo>
                      <a:pt x="2208894" y="745409"/>
                    </a:lnTo>
                    <a:cubicBezTo>
                      <a:pt x="2194154" y="764348"/>
                      <a:pt x="2176894" y="782820"/>
                      <a:pt x="2157583" y="800732"/>
                    </a:cubicBezTo>
                    <a:lnTo>
                      <a:pt x="1936479" y="770972"/>
                    </a:lnTo>
                    <a:cubicBezTo>
                      <a:pt x="1917447" y="785992"/>
                      <a:pt x="1896176" y="800452"/>
                      <a:pt x="1873320" y="814260"/>
                    </a:cubicBezTo>
                    <a:lnTo>
                      <a:pt x="2009620" y="905967"/>
                    </a:lnTo>
                    <a:cubicBezTo>
                      <a:pt x="1982752" y="920987"/>
                      <a:pt x="1954018" y="935260"/>
                      <a:pt x="1923604" y="948788"/>
                    </a:cubicBezTo>
                    <a:lnTo>
                      <a:pt x="1730022" y="882737"/>
                    </a:lnTo>
                    <a:cubicBezTo>
                      <a:pt x="1701194" y="893559"/>
                      <a:pt x="1670967" y="903727"/>
                      <a:pt x="1639341" y="912870"/>
                    </a:cubicBezTo>
                    <a:lnTo>
                      <a:pt x="1704553" y="1024542"/>
                    </a:lnTo>
                    <a:cubicBezTo>
                      <a:pt x="1669288" y="1033778"/>
                      <a:pt x="1632811" y="1042174"/>
                      <a:pt x="1594934" y="1049731"/>
                    </a:cubicBezTo>
                    <a:lnTo>
                      <a:pt x="1454621" y="953173"/>
                    </a:lnTo>
                    <a:cubicBezTo>
                      <a:pt x="1437176" y="955878"/>
                      <a:pt x="1419543" y="958397"/>
                      <a:pt x="1401444" y="960636"/>
                    </a:cubicBezTo>
                    <a:cubicBezTo>
                      <a:pt x="1383626" y="962782"/>
                      <a:pt x="1365527" y="964741"/>
                      <a:pt x="1347428" y="966420"/>
                    </a:cubicBezTo>
                    <a:lnTo>
                      <a:pt x="1328676" y="1085369"/>
                    </a:lnTo>
                    <a:cubicBezTo>
                      <a:pt x="1288933" y="1088261"/>
                      <a:pt x="1249190" y="1090127"/>
                      <a:pt x="1209821" y="1091060"/>
                    </a:cubicBezTo>
                    <a:lnTo>
                      <a:pt x="1144050" y="974164"/>
                    </a:lnTo>
                    <a:cubicBezTo>
                      <a:pt x="1106826" y="973511"/>
                      <a:pt x="1069695" y="971738"/>
                      <a:pt x="1033124" y="969032"/>
                    </a:cubicBezTo>
                    <a:lnTo>
                      <a:pt x="927237" y="1080144"/>
                    </a:lnTo>
                    <a:cubicBezTo>
                      <a:pt x="888707" y="1076412"/>
                      <a:pt x="850831" y="1071561"/>
                      <a:pt x="813327" y="1065964"/>
                    </a:cubicBezTo>
                    <a:lnTo>
                      <a:pt x="835437" y="942724"/>
                    </a:lnTo>
                    <a:cubicBezTo>
                      <a:pt x="800732" y="936100"/>
                      <a:pt x="767053" y="928450"/>
                      <a:pt x="734401" y="919867"/>
                    </a:cubicBezTo>
                    <a:lnTo>
                      <a:pt x="550894" y="1008309"/>
                    </a:lnTo>
                    <a:cubicBezTo>
                      <a:pt x="518055" y="998513"/>
                      <a:pt x="485962" y="987971"/>
                      <a:pt x="454989" y="976682"/>
                    </a:cubicBezTo>
                    <a:lnTo>
                      <a:pt x="566101" y="863145"/>
                    </a:lnTo>
                    <a:cubicBezTo>
                      <a:pt x="538206" y="851297"/>
                      <a:pt x="511711" y="838609"/>
                      <a:pt x="486802" y="825175"/>
                    </a:cubicBezTo>
                    <a:lnTo>
                      <a:pt x="247039" y="878445"/>
                    </a:lnTo>
                    <a:cubicBezTo>
                      <a:pt x="223343" y="863985"/>
                      <a:pt x="201046" y="849058"/>
                      <a:pt x="180242" y="833385"/>
                    </a:cubicBezTo>
                    <a:lnTo>
                      <a:pt x="368320" y="744570"/>
                    </a:lnTo>
                    <a:cubicBezTo>
                      <a:pt x="350595" y="728990"/>
                      <a:pt x="334641" y="712850"/>
                      <a:pt x="320834" y="696151"/>
                    </a:cubicBezTo>
                    <a:lnTo>
                      <a:pt x="55696" y="706786"/>
                    </a:lnTo>
                    <a:cubicBezTo>
                      <a:pt x="43661" y="689061"/>
                      <a:pt x="33585" y="671335"/>
                      <a:pt x="25562" y="653609"/>
                    </a:cubicBezTo>
                    <a:lnTo>
                      <a:pt x="266631" y="601552"/>
                    </a:lnTo>
                    <a:cubicBezTo>
                      <a:pt x="260754" y="583827"/>
                      <a:pt x="257208" y="566101"/>
                      <a:pt x="255995" y="548469"/>
                    </a:cubicBezTo>
                    <a:lnTo>
                      <a:pt x="0" y="515256"/>
                    </a:lnTo>
                    <a:cubicBezTo>
                      <a:pt x="1586" y="496784"/>
                      <a:pt x="4944" y="478499"/>
                      <a:pt x="10355" y="460307"/>
                    </a:cubicBezTo>
                    <a:lnTo>
                      <a:pt x="272415" y="451164"/>
                    </a:lnTo>
                    <a:cubicBezTo>
                      <a:pt x="279598" y="433812"/>
                      <a:pt x="289021" y="416646"/>
                      <a:pt x="300496" y="399946"/>
                    </a:cubicBezTo>
                    <a:lnTo>
                      <a:pt x="86483" y="328391"/>
                    </a:lnTo>
                    <a:cubicBezTo>
                      <a:pt x="101503" y="311225"/>
                      <a:pt x="118295" y="294525"/>
                      <a:pt x="136954" y="278199"/>
                    </a:cubicBezTo>
                    <a:lnTo>
                      <a:pt x="385672" y="311785"/>
                    </a:lnTo>
                    <a:cubicBezTo>
                      <a:pt x="404798" y="296671"/>
                      <a:pt x="425881" y="282211"/>
                      <a:pt x="448738" y="268404"/>
                    </a:cubicBezTo>
                    <a:lnTo>
                      <a:pt x="301522" y="169233"/>
                    </a:lnTo>
                    <a:cubicBezTo>
                      <a:pt x="328391" y="155426"/>
                      <a:pt x="356938" y="142365"/>
                      <a:pt x="386978" y="129957"/>
                    </a:cubicBezTo>
                    <a:lnTo>
                      <a:pt x="592223" y="200020"/>
                    </a:lnTo>
                    <a:cubicBezTo>
                      <a:pt x="620957" y="189198"/>
                      <a:pt x="651184" y="179029"/>
                      <a:pt x="682904" y="169980"/>
                    </a:cubicBezTo>
                    <a:lnTo>
                      <a:pt x="616759" y="56909"/>
                    </a:lnTo>
                    <a:cubicBezTo>
                      <a:pt x="652676" y="48326"/>
                      <a:pt x="689900" y="40582"/>
                      <a:pt x="728337" y="33772"/>
                    </a:cubicBezTo>
                    <a:lnTo>
                      <a:pt x="867530" y="129584"/>
                    </a:lnTo>
                    <a:cubicBezTo>
                      <a:pt x="884975" y="126878"/>
                      <a:pt x="902608" y="124359"/>
                      <a:pt x="920707" y="122120"/>
                    </a:cubicBezTo>
                    <a:cubicBezTo>
                      <a:pt x="938712" y="119881"/>
                      <a:pt x="956718" y="118015"/>
                      <a:pt x="974723" y="116336"/>
                    </a:cubicBezTo>
                    <a:lnTo>
                      <a:pt x="992635" y="3545"/>
                    </a:lnTo>
                    <a:cubicBezTo>
                      <a:pt x="1034244" y="1306"/>
                      <a:pt x="1075853" y="93"/>
                      <a:pt x="1117181" y="0"/>
                    </a:cubicBezTo>
                    <a:lnTo>
                      <a:pt x="1178101" y="108593"/>
                    </a:lnTo>
                    <a:cubicBezTo>
                      <a:pt x="1215512" y="109153"/>
                      <a:pt x="1252549" y="110925"/>
                      <a:pt x="1289027" y="113724"/>
                    </a:cubicBezTo>
                    <a:lnTo>
                      <a:pt x="1383439" y="14554"/>
                    </a:lnTo>
                    <a:cubicBezTo>
                      <a:pt x="1424954" y="19218"/>
                      <a:pt x="1465910" y="25002"/>
                      <a:pt x="1506119" y="31813"/>
                    </a:cubicBezTo>
                    <a:lnTo>
                      <a:pt x="1486808" y="139939"/>
                    </a:lnTo>
                    <a:cubicBezTo>
                      <a:pt x="1521326" y="146563"/>
                      <a:pt x="1555191" y="154213"/>
                      <a:pt x="1587750" y="162889"/>
                    </a:cubicBezTo>
                    <a:lnTo>
                      <a:pt x="1744109" y="87602"/>
                    </a:lnTo>
                    <a:cubicBezTo>
                      <a:pt x="1780680" y="98704"/>
                      <a:pt x="1815851" y="110832"/>
                      <a:pt x="1849717" y="123893"/>
                    </a:cubicBezTo>
                    <a:lnTo>
                      <a:pt x="1756050" y="219705"/>
                    </a:lnTo>
                    <a:cubicBezTo>
                      <a:pt x="1783851" y="231553"/>
                      <a:pt x="1810440" y="244147"/>
                      <a:pt x="1835256" y="257582"/>
                    </a:cubicBezTo>
                    <a:lnTo>
                      <a:pt x="2034156" y="213361"/>
                    </a:lnTo>
                    <a:cubicBezTo>
                      <a:pt x="2060838" y="229780"/>
                      <a:pt x="2085934" y="246853"/>
                      <a:pt x="2108977" y="264765"/>
                    </a:cubicBezTo>
                    <a:lnTo>
                      <a:pt x="1953645" y="338186"/>
                    </a:lnTo>
                    <a:cubicBezTo>
                      <a:pt x="1971464" y="353673"/>
                      <a:pt x="1987324" y="369906"/>
                      <a:pt x="2001318" y="386605"/>
                    </a:cubicBezTo>
                    <a:lnTo>
                      <a:pt x="2220089" y="377929"/>
                    </a:lnTo>
                    <a:cubicBezTo>
                      <a:pt x="2234363" y="397894"/>
                      <a:pt x="2246118" y="418045"/>
                      <a:pt x="2255354" y="438196"/>
                    </a:cubicBezTo>
                    <a:close/>
                    <a:moveTo>
                      <a:pt x="1772563" y="465718"/>
                    </a:moveTo>
                    <a:cubicBezTo>
                      <a:pt x="1679644" y="303482"/>
                      <a:pt x="1330449" y="205991"/>
                      <a:pt x="992729" y="247786"/>
                    </a:cubicBezTo>
                    <a:cubicBezTo>
                      <a:pt x="979015" y="249465"/>
                      <a:pt x="965487" y="251424"/>
                      <a:pt x="952240" y="253477"/>
                    </a:cubicBezTo>
                    <a:cubicBezTo>
                      <a:pt x="639429" y="303015"/>
                      <a:pt x="460587" y="461613"/>
                      <a:pt x="549681" y="617225"/>
                    </a:cubicBezTo>
                    <a:cubicBezTo>
                      <a:pt x="642601" y="779462"/>
                      <a:pt x="991796" y="876952"/>
                      <a:pt x="1329516" y="835157"/>
                    </a:cubicBezTo>
                    <a:cubicBezTo>
                      <a:pt x="1343230" y="833478"/>
                      <a:pt x="1356757" y="831519"/>
                      <a:pt x="1370005" y="829466"/>
                    </a:cubicBezTo>
                    <a:cubicBezTo>
                      <a:pt x="1682909" y="779835"/>
                      <a:pt x="1861845" y="621237"/>
                      <a:pt x="1772563" y="465718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32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72">
                <a:extLst>
                  <a:ext uri="{FF2B5EF4-FFF2-40B4-BE49-F238E27FC236}">
                    <a16:creationId xmlns="" xmlns:a16="http://schemas.microsoft.com/office/drawing/2014/main" id="{11982569-0D54-4826-BA2C-883AD491EA4D}"/>
                  </a:ext>
                </a:extLst>
              </p:cNvPr>
              <p:cNvSpPr/>
              <p:nvPr/>
            </p:nvSpPr>
            <p:spPr>
              <a:xfrm>
                <a:off x="7560152" y="4738808"/>
                <a:ext cx="2840446" cy="1335970"/>
              </a:xfrm>
              <a:custGeom>
                <a:avLst/>
                <a:gdLst>
                  <a:gd name="connsiteX0" fmla="*/ 2756337 w 2961020"/>
                  <a:gd name="connsiteY0" fmla="*/ 342664 h 1392681"/>
                  <a:gd name="connsiteX1" fmla="*/ 2834423 w 2961020"/>
                  <a:gd name="connsiteY1" fmla="*/ 413287 h 1392681"/>
                  <a:gd name="connsiteX2" fmla="*/ 2607068 w 2961020"/>
                  <a:gd name="connsiteY2" fmla="*/ 494265 h 1392681"/>
                  <a:gd name="connsiteX3" fmla="*/ 2651289 w 2961020"/>
                  <a:gd name="connsiteY3" fmla="*/ 559010 h 1392681"/>
                  <a:gd name="connsiteX4" fmla="*/ 2937511 w 2961020"/>
                  <a:gd name="connsiteY4" fmla="*/ 564328 h 1392681"/>
                  <a:gd name="connsiteX5" fmla="*/ 2961021 w 2961020"/>
                  <a:gd name="connsiteY5" fmla="*/ 642974 h 1392681"/>
                  <a:gd name="connsiteX6" fmla="*/ 2687020 w 2961020"/>
                  <a:gd name="connsiteY6" fmla="*/ 682623 h 1392681"/>
                  <a:gd name="connsiteX7" fmla="*/ 2680956 w 2961020"/>
                  <a:gd name="connsiteY7" fmla="*/ 750447 h 1392681"/>
                  <a:gd name="connsiteX8" fmla="*/ 2949546 w 2961020"/>
                  <a:gd name="connsiteY8" fmla="*/ 801945 h 1392681"/>
                  <a:gd name="connsiteX9" fmla="*/ 2915214 w 2961020"/>
                  <a:gd name="connsiteY9" fmla="*/ 878911 h 1392681"/>
                  <a:gd name="connsiteX10" fmla="*/ 2624421 w 2961020"/>
                  <a:gd name="connsiteY10" fmla="*/ 872101 h 1392681"/>
                  <a:gd name="connsiteX11" fmla="*/ 2569564 w 2961020"/>
                  <a:gd name="connsiteY11" fmla="*/ 934794 h 1392681"/>
                  <a:gd name="connsiteX12" fmla="*/ 2789362 w 2961020"/>
                  <a:gd name="connsiteY12" fmla="*/ 1028087 h 1392681"/>
                  <a:gd name="connsiteX13" fmla="*/ 2703159 w 2961020"/>
                  <a:gd name="connsiteY13" fmla="*/ 1094231 h 1392681"/>
                  <a:gd name="connsiteX14" fmla="*/ 2427759 w 2961020"/>
                  <a:gd name="connsiteY14" fmla="*/ 1039842 h 1392681"/>
                  <a:gd name="connsiteX15" fmla="*/ 2330268 w 2961020"/>
                  <a:gd name="connsiteY15" fmla="*/ 1089846 h 1392681"/>
                  <a:gd name="connsiteX16" fmla="*/ 2473286 w 2961020"/>
                  <a:gd name="connsiteY16" fmla="*/ 1216351 h 1392681"/>
                  <a:gd name="connsiteX17" fmla="*/ 2346501 w 2961020"/>
                  <a:gd name="connsiteY17" fmla="*/ 1263838 h 1392681"/>
                  <a:gd name="connsiteX18" fmla="*/ 2119613 w 2961020"/>
                  <a:gd name="connsiteY18" fmla="*/ 1165600 h 1392681"/>
                  <a:gd name="connsiteX19" fmla="*/ 2056640 w 2961020"/>
                  <a:gd name="connsiteY19" fmla="*/ 1182300 h 1392681"/>
                  <a:gd name="connsiteX20" fmla="*/ 1991522 w 2961020"/>
                  <a:gd name="connsiteY20" fmla="*/ 1196947 h 1392681"/>
                  <a:gd name="connsiteX21" fmla="*/ 2035462 w 2961020"/>
                  <a:gd name="connsiteY21" fmla="*/ 1343230 h 1392681"/>
                  <a:gd name="connsiteX22" fmla="*/ 1884702 w 2961020"/>
                  <a:gd name="connsiteY22" fmla="*/ 1367113 h 1392681"/>
                  <a:gd name="connsiteX23" fmla="*/ 1738232 w 2961020"/>
                  <a:gd name="connsiteY23" fmla="*/ 1234450 h 1392681"/>
                  <a:gd name="connsiteX24" fmla="*/ 1594841 w 2961020"/>
                  <a:gd name="connsiteY24" fmla="*/ 1243220 h 1392681"/>
                  <a:gd name="connsiteX25" fmla="*/ 1527017 w 2961020"/>
                  <a:gd name="connsiteY25" fmla="*/ 1392488 h 1392681"/>
                  <a:gd name="connsiteX26" fmla="*/ 1371591 w 2961020"/>
                  <a:gd name="connsiteY26" fmla="*/ 1390529 h 1392681"/>
                  <a:gd name="connsiteX27" fmla="*/ 1328956 w 2961020"/>
                  <a:gd name="connsiteY27" fmla="*/ 1237622 h 1392681"/>
                  <a:gd name="connsiteX28" fmla="*/ 1187525 w 2961020"/>
                  <a:gd name="connsiteY28" fmla="*/ 1222882 h 1392681"/>
                  <a:gd name="connsiteX29" fmla="*/ 1009988 w 2961020"/>
                  <a:gd name="connsiteY29" fmla="*/ 1355638 h 1392681"/>
                  <a:gd name="connsiteX30" fmla="*/ 867903 w 2961020"/>
                  <a:gd name="connsiteY30" fmla="*/ 1329143 h 1392681"/>
                  <a:gd name="connsiteX31" fmla="*/ 941604 w 2961020"/>
                  <a:gd name="connsiteY31" fmla="*/ 1175023 h 1392681"/>
                  <a:gd name="connsiteX32" fmla="*/ 819111 w 2961020"/>
                  <a:gd name="connsiteY32" fmla="*/ 1138545 h 1392681"/>
                  <a:gd name="connsiteX33" fmla="*/ 549215 w 2961020"/>
                  <a:gd name="connsiteY33" fmla="*/ 1236876 h 1392681"/>
                  <a:gd name="connsiteX34" fmla="*/ 437077 w 2961020"/>
                  <a:gd name="connsiteY34" fmla="*/ 1189763 h 1392681"/>
                  <a:gd name="connsiteX35" fmla="*/ 622357 w 2961020"/>
                  <a:gd name="connsiteY35" fmla="*/ 1054209 h 1392681"/>
                  <a:gd name="connsiteX36" fmla="*/ 534008 w 2961020"/>
                  <a:gd name="connsiteY36" fmla="*/ 1000286 h 1392681"/>
                  <a:gd name="connsiteX37" fmla="*/ 204498 w 2961020"/>
                  <a:gd name="connsiteY37" fmla="*/ 1049824 h 1392681"/>
                  <a:gd name="connsiteX38" fmla="*/ 134902 w 2961020"/>
                  <a:gd name="connsiteY38" fmla="*/ 987784 h 1392681"/>
                  <a:gd name="connsiteX39" fmla="*/ 410209 w 2961020"/>
                  <a:gd name="connsiteY39" fmla="*/ 889733 h 1392681"/>
                  <a:gd name="connsiteX40" fmla="*/ 365988 w 2961020"/>
                  <a:gd name="connsiteY40" fmla="*/ 824988 h 1392681"/>
                  <a:gd name="connsiteX41" fmla="*/ 19498 w 2961020"/>
                  <a:gd name="connsiteY41" fmla="*/ 818551 h 1392681"/>
                  <a:gd name="connsiteX42" fmla="*/ 0 w 2961020"/>
                  <a:gd name="connsiteY42" fmla="*/ 749141 h 1392681"/>
                  <a:gd name="connsiteX43" fmla="*/ 330350 w 2961020"/>
                  <a:gd name="connsiteY43" fmla="*/ 701375 h 1392681"/>
                  <a:gd name="connsiteX44" fmla="*/ 336228 w 2961020"/>
                  <a:gd name="connsiteY44" fmla="*/ 633551 h 1392681"/>
                  <a:gd name="connsiteX45" fmla="*/ 17819 w 2961020"/>
                  <a:gd name="connsiteY45" fmla="*/ 572445 h 1392681"/>
                  <a:gd name="connsiteX46" fmla="*/ 51404 w 2961020"/>
                  <a:gd name="connsiteY46" fmla="*/ 503781 h 1392681"/>
                  <a:gd name="connsiteX47" fmla="*/ 392949 w 2961020"/>
                  <a:gd name="connsiteY47" fmla="*/ 511711 h 1392681"/>
                  <a:gd name="connsiteX48" fmla="*/ 447712 w 2961020"/>
                  <a:gd name="connsiteY48" fmla="*/ 449111 h 1392681"/>
                  <a:gd name="connsiteX49" fmla="*/ 197501 w 2961020"/>
                  <a:gd name="connsiteY49" fmla="*/ 342944 h 1392681"/>
                  <a:gd name="connsiteX50" fmla="*/ 280905 w 2961020"/>
                  <a:gd name="connsiteY50" fmla="*/ 283237 h 1392681"/>
                  <a:gd name="connsiteX51" fmla="*/ 589704 w 2961020"/>
                  <a:gd name="connsiteY51" fmla="*/ 344064 h 1392681"/>
                  <a:gd name="connsiteX52" fmla="*/ 687195 w 2961020"/>
                  <a:gd name="connsiteY52" fmla="*/ 294059 h 1392681"/>
                  <a:gd name="connsiteX53" fmla="*/ 533169 w 2961020"/>
                  <a:gd name="connsiteY53" fmla="*/ 157945 h 1392681"/>
                  <a:gd name="connsiteX54" fmla="*/ 658461 w 2961020"/>
                  <a:gd name="connsiteY54" fmla="*/ 114657 h 1392681"/>
                  <a:gd name="connsiteX55" fmla="*/ 897757 w 2961020"/>
                  <a:gd name="connsiteY55" fmla="*/ 218305 h 1392681"/>
                  <a:gd name="connsiteX56" fmla="*/ 960636 w 2961020"/>
                  <a:gd name="connsiteY56" fmla="*/ 201699 h 1392681"/>
                  <a:gd name="connsiteX57" fmla="*/ 1025755 w 2961020"/>
                  <a:gd name="connsiteY57" fmla="*/ 187052 h 1392681"/>
                  <a:gd name="connsiteX58" fmla="*/ 981627 w 2961020"/>
                  <a:gd name="connsiteY58" fmla="*/ 39463 h 1392681"/>
                  <a:gd name="connsiteX59" fmla="*/ 1134348 w 2961020"/>
                  <a:gd name="connsiteY59" fmla="*/ 18472 h 1392681"/>
                  <a:gd name="connsiteX60" fmla="*/ 1279138 w 2961020"/>
                  <a:gd name="connsiteY60" fmla="*/ 149548 h 1392681"/>
                  <a:gd name="connsiteX61" fmla="*/ 1422715 w 2961020"/>
                  <a:gd name="connsiteY61" fmla="*/ 140779 h 1392681"/>
                  <a:gd name="connsiteX62" fmla="*/ 1486714 w 2961020"/>
                  <a:gd name="connsiteY62" fmla="*/ 0 h 1392681"/>
                  <a:gd name="connsiteX63" fmla="*/ 1649231 w 2961020"/>
                  <a:gd name="connsiteY63" fmla="*/ 5038 h 1392681"/>
                  <a:gd name="connsiteX64" fmla="*/ 1688507 w 2961020"/>
                  <a:gd name="connsiteY64" fmla="*/ 146470 h 1392681"/>
                  <a:gd name="connsiteX65" fmla="*/ 1829939 w 2961020"/>
                  <a:gd name="connsiteY65" fmla="*/ 161210 h 1392681"/>
                  <a:gd name="connsiteX66" fmla="*/ 1987697 w 2961020"/>
                  <a:gd name="connsiteY66" fmla="*/ 43194 h 1392681"/>
                  <a:gd name="connsiteX67" fmla="*/ 2140324 w 2961020"/>
                  <a:gd name="connsiteY67" fmla="*/ 74168 h 1392681"/>
                  <a:gd name="connsiteX68" fmla="*/ 2076045 w 2961020"/>
                  <a:gd name="connsiteY68" fmla="*/ 208976 h 1392681"/>
                  <a:gd name="connsiteX69" fmla="*/ 2198539 w 2961020"/>
                  <a:gd name="connsiteY69" fmla="*/ 245453 h 1392681"/>
                  <a:gd name="connsiteX70" fmla="*/ 2427759 w 2961020"/>
                  <a:gd name="connsiteY70" fmla="*/ 161956 h 1392681"/>
                  <a:gd name="connsiteX71" fmla="*/ 2551092 w 2961020"/>
                  <a:gd name="connsiteY71" fmla="*/ 215879 h 1392681"/>
                  <a:gd name="connsiteX72" fmla="*/ 2395386 w 2961020"/>
                  <a:gd name="connsiteY72" fmla="*/ 329790 h 1392681"/>
                  <a:gd name="connsiteX73" fmla="*/ 2483735 w 2961020"/>
                  <a:gd name="connsiteY73" fmla="*/ 383620 h 1392681"/>
                  <a:gd name="connsiteX74" fmla="*/ 2756337 w 2961020"/>
                  <a:gd name="connsiteY74" fmla="*/ 342664 h 1392681"/>
                  <a:gd name="connsiteX75" fmla="*/ 1391463 w 2961020"/>
                  <a:gd name="connsiteY75" fmla="*/ 601925 h 1392681"/>
                  <a:gd name="connsiteX76" fmla="*/ 1279138 w 2961020"/>
                  <a:gd name="connsiteY76" fmla="*/ 738413 h 1392681"/>
                  <a:gd name="connsiteX77" fmla="*/ 1570958 w 2961020"/>
                  <a:gd name="connsiteY77" fmla="*/ 791776 h 1392681"/>
                  <a:gd name="connsiteX78" fmla="*/ 1683376 w 2961020"/>
                  <a:gd name="connsiteY78" fmla="*/ 655195 h 1392681"/>
                  <a:gd name="connsiteX79" fmla="*/ 1391463 w 2961020"/>
                  <a:gd name="connsiteY79" fmla="*/ 601925 h 139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2961020" h="1392681">
                    <a:moveTo>
                      <a:pt x="2756337" y="342664"/>
                    </a:moveTo>
                    <a:cubicBezTo>
                      <a:pt x="2784697" y="365241"/>
                      <a:pt x="2810820" y="388751"/>
                      <a:pt x="2834423" y="413287"/>
                    </a:cubicBezTo>
                    <a:lnTo>
                      <a:pt x="2607068" y="494265"/>
                    </a:lnTo>
                    <a:cubicBezTo>
                      <a:pt x="2624980" y="515536"/>
                      <a:pt x="2639534" y="537180"/>
                      <a:pt x="2651289" y="559010"/>
                    </a:cubicBezTo>
                    <a:lnTo>
                      <a:pt x="2937511" y="564328"/>
                    </a:lnTo>
                    <a:cubicBezTo>
                      <a:pt x="2948707" y="590450"/>
                      <a:pt x="2956449" y="616759"/>
                      <a:pt x="2961021" y="642974"/>
                    </a:cubicBezTo>
                    <a:lnTo>
                      <a:pt x="2687020" y="682623"/>
                    </a:lnTo>
                    <a:cubicBezTo>
                      <a:pt x="2688046" y="705387"/>
                      <a:pt x="2685900" y="727964"/>
                      <a:pt x="2680956" y="750447"/>
                    </a:cubicBezTo>
                    <a:lnTo>
                      <a:pt x="2949546" y="801945"/>
                    </a:lnTo>
                    <a:cubicBezTo>
                      <a:pt x="2941243" y="827974"/>
                      <a:pt x="2929861" y="853722"/>
                      <a:pt x="2915214" y="878911"/>
                    </a:cubicBezTo>
                    <a:lnTo>
                      <a:pt x="2624421" y="872101"/>
                    </a:lnTo>
                    <a:cubicBezTo>
                      <a:pt x="2608934" y="893465"/>
                      <a:pt x="2590555" y="914363"/>
                      <a:pt x="2569564" y="934794"/>
                    </a:cubicBezTo>
                    <a:lnTo>
                      <a:pt x="2789362" y="1028087"/>
                    </a:lnTo>
                    <a:cubicBezTo>
                      <a:pt x="2763334" y="1050850"/>
                      <a:pt x="2734599" y="1072960"/>
                      <a:pt x="2703159" y="1094231"/>
                    </a:cubicBezTo>
                    <a:lnTo>
                      <a:pt x="2427759" y="1039842"/>
                    </a:lnTo>
                    <a:cubicBezTo>
                      <a:pt x="2397719" y="1057381"/>
                      <a:pt x="2365160" y="1074080"/>
                      <a:pt x="2330268" y="1089846"/>
                    </a:cubicBezTo>
                    <a:lnTo>
                      <a:pt x="2473286" y="1216351"/>
                    </a:lnTo>
                    <a:cubicBezTo>
                      <a:pt x="2433357" y="1233144"/>
                      <a:pt x="2391002" y="1249004"/>
                      <a:pt x="2346501" y="1263838"/>
                    </a:cubicBezTo>
                    <a:lnTo>
                      <a:pt x="2119613" y="1165600"/>
                    </a:lnTo>
                    <a:cubicBezTo>
                      <a:pt x="2099182" y="1171478"/>
                      <a:pt x="2078191" y="1177075"/>
                      <a:pt x="2056640" y="1182300"/>
                    </a:cubicBezTo>
                    <a:cubicBezTo>
                      <a:pt x="2035090" y="1187524"/>
                      <a:pt x="2013352" y="1192375"/>
                      <a:pt x="1991522" y="1196947"/>
                    </a:cubicBezTo>
                    <a:lnTo>
                      <a:pt x="2035462" y="1343230"/>
                    </a:lnTo>
                    <a:cubicBezTo>
                      <a:pt x="1985644" y="1352559"/>
                      <a:pt x="1935453" y="1360489"/>
                      <a:pt x="1884702" y="1367113"/>
                    </a:cubicBezTo>
                    <a:lnTo>
                      <a:pt x="1738232" y="1234450"/>
                    </a:lnTo>
                    <a:cubicBezTo>
                      <a:pt x="1690653" y="1238742"/>
                      <a:pt x="1642607" y="1241727"/>
                      <a:pt x="1594841" y="1243220"/>
                    </a:cubicBezTo>
                    <a:lnTo>
                      <a:pt x="1527017" y="1392488"/>
                    </a:lnTo>
                    <a:cubicBezTo>
                      <a:pt x="1474960" y="1393048"/>
                      <a:pt x="1422996" y="1392395"/>
                      <a:pt x="1371591" y="1390529"/>
                    </a:cubicBezTo>
                    <a:lnTo>
                      <a:pt x="1328956" y="1237622"/>
                    </a:lnTo>
                    <a:cubicBezTo>
                      <a:pt x="1281190" y="1234077"/>
                      <a:pt x="1234078" y="1229039"/>
                      <a:pt x="1187525" y="1222882"/>
                    </a:cubicBezTo>
                    <a:lnTo>
                      <a:pt x="1009988" y="1355638"/>
                    </a:lnTo>
                    <a:cubicBezTo>
                      <a:pt x="961756" y="1347988"/>
                      <a:pt x="914270" y="1339125"/>
                      <a:pt x="867903" y="1329143"/>
                    </a:cubicBezTo>
                    <a:lnTo>
                      <a:pt x="941604" y="1175023"/>
                    </a:lnTo>
                    <a:cubicBezTo>
                      <a:pt x="899343" y="1164108"/>
                      <a:pt x="858294" y="1151886"/>
                      <a:pt x="819111" y="1138545"/>
                    </a:cubicBezTo>
                    <a:lnTo>
                      <a:pt x="549215" y="1236876"/>
                    </a:lnTo>
                    <a:cubicBezTo>
                      <a:pt x="510405" y="1222042"/>
                      <a:pt x="472995" y="1206369"/>
                      <a:pt x="437077" y="1189763"/>
                    </a:cubicBezTo>
                    <a:lnTo>
                      <a:pt x="622357" y="1054209"/>
                    </a:lnTo>
                    <a:cubicBezTo>
                      <a:pt x="590824" y="1037323"/>
                      <a:pt x="561157" y="1019317"/>
                      <a:pt x="534008" y="1000286"/>
                    </a:cubicBezTo>
                    <a:lnTo>
                      <a:pt x="204498" y="1049824"/>
                    </a:lnTo>
                    <a:cubicBezTo>
                      <a:pt x="179495" y="1029859"/>
                      <a:pt x="156172" y="1009148"/>
                      <a:pt x="134902" y="987784"/>
                    </a:cubicBezTo>
                    <a:lnTo>
                      <a:pt x="410209" y="889733"/>
                    </a:lnTo>
                    <a:cubicBezTo>
                      <a:pt x="392483" y="868369"/>
                      <a:pt x="377836" y="846725"/>
                      <a:pt x="365988" y="824988"/>
                    </a:cubicBezTo>
                    <a:lnTo>
                      <a:pt x="19498" y="818551"/>
                    </a:lnTo>
                    <a:cubicBezTo>
                      <a:pt x="10263" y="795508"/>
                      <a:pt x="4012" y="772278"/>
                      <a:pt x="0" y="749141"/>
                    </a:cubicBezTo>
                    <a:lnTo>
                      <a:pt x="330350" y="701375"/>
                    </a:lnTo>
                    <a:cubicBezTo>
                      <a:pt x="329324" y="678612"/>
                      <a:pt x="331283" y="656035"/>
                      <a:pt x="336228" y="633551"/>
                    </a:cubicBezTo>
                    <a:lnTo>
                      <a:pt x="17819" y="572445"/>
                    </a:lnTo>
                    <a:cubicBezTo>
                      <a:pt x="26589" y="549308"/>
                      <a:pt x="37783" y="526358"/>
                      <a:pt x="51404" y="503781"/>
                    </a:cubicBezTo>
                    <a:lnTo>
                      <a:pt x="392949" y="511711"/>
                    </a:lnTo>
                    <a:cubicBezTo>
                      <a:pt x="408530" y="490440"/>
                      <a:pt x="426908" y="469449"/>
                      <a:pt x="447712" y="449111"/>
                    </a:cubicBezTo>
                    <a:lnTo>
                      <a:pt x="197501" y="342944"/>
                    </a:lnTo>
                    <a:cubicBezTo>
                      <a:pt x="222970" y="322327"/>
                      <a:pt x="250771" y="302362"/>
                      <a:pt x="280905" y="283237"/>
                    </a:cubicBezTo>
                    <a:lnTo>
                      <a:pt x="589704" y="344064"/>
                    </a:lnTo>
                    <a:cubicBezTo>
                      <a:pt x="619744" y="326525"/>
                      <a:pt x="652304" y="309825"/>
                      <a:pt x="687195" y="294059"/>
                    </a:cubicBezTo>
                    <a:lnTo>
                      <a:pt x="533169" y="157945"/>
                    </a:lnTo>
                    <a:cubicBezTo>
                      <a:pt x="573098" y="142645"/>
                      <a:pt x="614613" y="128184"/>
                      <a:pt x="658461" y="114657"/>
                    </a:cubicBezTo>
                    <a:lnTo>
                      <a:pt x="897757" y="218305"/>
                    </a:lnTo>
                    <a:cubicBezTo>
                      <a:pt x="918281" y="212614"/>
                      <a:pt x="939179" y="207017"/>
                      <a:pt x="960636" y="201699"/>
                    </a:cubicBezTo>
                    <a:cubicBezTo>
                      <a:pt x="982187" y="196475"/>
                      <a:pt x="1003924" y="191623"/>
                      <a:pt x="1025755" y="187052"/>
                    </a:cubicBezTo>
                    <a:lnTo>
                      <a:pt x="981627" y="39463"/>
                    </a:lnTo>
                    <a:cubicBezTo>
                      <a:pt x="1032192" y="31066"/>
                      <a:pt x="1083130" y="24163"/>
                      <a:pt x="1134348" y="18472"/>
                    </a:cubicBezTo>
                    <a:lnTo>
                      <a:pt x="1279138" y="149548"/>
                    </a:lnTo>
                    <a:cubicBezTo>
                      <a:pt x="1326904" y="145164"/>
                      <a:pt x="1374763" y="142272"/>
                      <a:pt x="1422715" y="140779"/>
                    </a:cubicBezTo>
                    <a:lnTo>
                      <a:pt x="1486714" y="0"/>
                    </a:lnTo>
                    <a:cubicBezTo>
                      <a:pt x="1541104" y="280"/>
                      <a:pt x="1595400" y="1959"/>
                      <a:pt x="1649231" y="5038"/>
                    </a:cubicBezTo>
                    <a:lnTo>
                      <a:pt x="1688507" y="146470"/>
                    </a:lnTo>
                    <a:cubicBezTo>
                      <a:pt x="1736272" y="150015"/>
                      <a:pt x="1783479" y="154866"/>
                      <a:pt x="1829939" y="161210"/>
                    </a:cubicBezTo>
                    <a:lnTo>
                      <a:pt x="1987697" y="43194"/>
                    </a:lnTo>
                    <a:cubicBezTo>
                      <a:pt x="2039754" y="52151"/>
                      <a:pt x="2090692" y="62506"/>
                      <a:pt x="2140324" y="74168"/>
                    </a:cubicBezTo>
                    <a:lnTo>
                      <a:pt x="2076045" y="208976"/>
                    </a:lnTo>
                    <a:cubicBezTo>
                      <a:pt x="2118400" y="219984"/>
                      <a:pt x="2159169" y="232112"/>
                      <a:pt x="2198539" y="245453"/>
                    </a:cubicBezTo>
                    <a:lnTo>
                      <a:pt x="2427759" y="161956"/>
                    </a:lnTo>
                    <a:cubicBezTo>
                      <a:pt x="2470860" y="178749"/>
                      <a:pt x="2512096" y="196661"/>
                      <a:pt x="2551092" y="215879"/>
                    </a:cubicBezTo>
                    <a:lnTo>
                      <a:pt x="2395386" y="329790"/>
                    </a:lnTo>
                    <a:cubicBezTo>
                      <a:pt x="2426826" y="346769"/>
                      <a:pt x="2456400" y="364775"/>
                      <a:pt x="2483735" y="383620"/>
                    </a:cubicBezTo>
                    <a:lnTo>
                      <a:pt x="2756337" y="342664"/>
                    </a:lnTo>
                    <a:close/>
                    <a:moveTo>
                      <a:pt x="1391463" y="601925"/>
                    </a:moveTo>
                    <a:cubicBezTo>
                      <a:pt x="1279884" y="624875"/>
                      <a:pt x="1229599" y="685982"/>
                      <a:pt x="1279138" y="738413"/>
                    </a:cubicBezTo>
                    <a:cubicBezTo>
                      <a:pt x="1328769" y="790936"/>
                      <a:pt x="1459379" y="814819"/>
                      <a:pt x="1570958" y="791776"/>
                    </a:cubicBezTo>
                    <a:cubicBezTo>
                      <a:pt x="1682629" y="768733"/>
                      <a:pt x="1733007" y="707626"/>
                      <a:pt x="1683376" y="655195"/>
                    </a:cubicBezTo>
                    <a:cubicBezTo>
                      <a:pt x="1633837" y="602765"/>
                      <a:pt x="1503227" y="578882"/>
                      <a:pt x="1391463" y="601925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32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74">
                <a:extLst>
                  <a:ext uri="{FF2B5EF4-FFF2-40B4-BE49-F238E27FC236}">
                    <a16:creationId xmlns="" xmlns:a16="http://schemas.microsoft.com/office/drawing/2014/main" id="{62F63810-9F3C-4827-9F8A-4AF178772651}"/>
                  </a:ext>
                </a:extLst>
              </p:cNvPr>
              <p:cNvSpPr/>
              <p:nvPr/>
            </p:nvSpPr>
            <p:spPr>
              <a:xfrm>
                <a:off x="4351438" y="5070321"/>
                <a:ext cx="1963495" cy="939059"/>
              </a:xfrm>
              <a:custGeom>
                <a:avLst/>
                <a:gdLst>
                  <a:gd name="connsiteX0" fmla="*/ 2023148 w 2046843"/>
                  <a:gd name="connsiteY0" fmla="*/ 393322 h 978921"/>
                  <a:gd name="connsiteX1" fmla="*/ 1844119 w 2046843"/>
                  <a:gd name="connsiteY1" fmla="*/ 432039 h 978921"/>
                  <a:gd name="connsiteX2" fmla="*/ 1853542 w 2046843"/>
                  <a:gd name="connsiteY2" fmla="*/ 479618 h 978921"/>
                  <a:gd name="connsiteX3" fmla="*/ 2046844 w 2046843"/>
                  <a:gd name="connsiteY3" fmla="*/ 504621 h 978921"/>
                  <a:gd name="connsiteX4" fmla="*/ 2038635 w 2046843"/>
                  <a:gd name="connsiteY4" fmla="*/ 559850 h 978921"/>
                  <a:gd name="connsiteX5" fmla="*/ 1838894 w 2046843"/>
                  <a:gd name="connsiteY5" fmla="*/ 566847 h 978921"/>
                  <a:gd name="connsiteX6" fmla="*/ 1813705 w 2046843"/>
                  <a:gd name="connsiteY6" fmla="*/ 612840 h 978921"/>
                  <a:gd name="connsiteX7" fmla="*/ 1981726 w 2046843"/>
                  <a:gd name="connsiteY7" fmla="*/ 669003 h 978921"/>
                  <a:gd name="connsiteX8" fmla="*/ 1935639 w 2046843"/>
                  <a:gd name="connsiteY8" fmla="*/ 718728 h 978921"/>
                  <a:gd name="connsiteX9" fmla="*/ 1737298 w 2046843"/>
                  <a:gd name="connsiteY9" fmla="*/ 691953 h 978921"/>
                  <a:gd name="connsiteX10" fmla="*/ 1680670 w 2046843"/>
                  <a:gd name="connsiteY10" fmla="*/ 730762 h 978921"/>
                  <a:gd name="connsiteX11" fmla="*/ 1802977 w 2046843"/>
                  <a:gd name="connsiteY11" fmla="*/ 813140 h 978921"/>
                  <a:gd name="connsiteX12" fmla="*/ 1725824 w 2046843"/>
                  <a:gd name="connsiteY12" fmla="*/ 851483 h 978921"/>
                  <a:gd name="connsiteX13" fmla="*/ 1552112 w 2046843"/>
                  <a:gd name="connsiteY13" fmla="*/ 792242 h 978921"/>
                  <a:gd name="connsiteX14" fmla="*/ 1470668 w 2046843"/>
                  <a:gd name="connsiteY14" fmla="*/ 819204 h 978921"/>
                  <a:gd name="connsiteX15" fmla="*/ 1529256 w 2046843"/>
                  <a:gd name="connsiteY15" fmla="*/ 919307 h 978921"/>
                  <a:gd name="connsiteX16" fmla="*/ 1430925 w 2046843"/>
                  <a:gd name="connsiteY16" fmla="*/ 941977 h 978921"/>
                  <a:gd name="connsiteX17" fmla="*/ 1305073 w 2046843"/>
                  <a:gd name="connsiteY17" fmla="*/ 855308 h 978921"/>
                  <a:gd name="connsiteX18" fmla="*/ 1257494 w 2046843"/>
                  <a:gd name="connsiteY18" fmla="*/ 862025 h 978921"/>
                  <a:gd name="connsiteX19" fmla="*/ 1208981 w 2046843"/>
                  <a:gd name="connsiteY19" fmla="*/ 867250 h 978921"/>
                  <a:gd name="connsiteX20" fmla="*/ 1192095 w 2046843"/>
                  <a:gd name="connsiteY20" fmla="*/ 973883 h 978921"/>
                  <a:gd name="connsiteX21" fmla="*/ 1085462 w 2046843"/>
                  <a:gd name="connsiteY21" fmla="*/ 978921 h 978921"/>
                  <a:gd name="connsiteX22" fmla="*/ 1026407 w 2046843"/>
                  <a:gd name="connsiteY22" fmla="*/ 874060 h 978921"/>
                  <a:gd name="connsiteX23" fmla="*/ 926864 w 2046843"/>
                  <a:gd name="connsiteY23" fmla="*/ 869489 h 978921"/>
                  <a:gd name="connsiteX24" fmla="*/ 831985 w 2046843"/>
                  <a:gd name="connsiteY24" fmla="*/ 969219 h 978921"/>
                  <a:gd name="connsiteX25" fmla="*/ 729736 w 2046843"/>
                  <a:gd name="connsiteY25" fmla="*/ 956438 h 978921"/>
                  <a:gd name="connsiteX26" fmla="*/ 749514 w 2046843"/>
                  <a:gd name="connsiteY26" fmla="*/ 845979 h 978921"/>
                  <a:gd name="connsiteX27" fmla="*/ 658834 w 2046843"/>
                  <a:gd name="connsiteY27" fmla="*/ 825361 h 978921"/>
                  <a:gd name="connsiteX28" fmla="*/ 494265 w 2046843"/>
                  <a:gd name="connsiteY28" fmla="*/ 904753 h 978921"/>
                  <a:gd name="connsiteX29" fmla="*/ 408156 w 2046843"/>
                  <a:gd name="connsiteY29" fmla="*/ 876392 h 978921"/>
                  <a:gd name="connsiteX30" fmla="*/ 507886 w 2046843"/>
                  <a:gd name="connsiteY30" fmla="*/ 774423 h 978921"/>
                  <a:gd name="connsiteX31" fmla="*/ 436704 w 2046843"/>
                  <a:gd name="connsiteY31" fmla="*/ 740372 h 978921"/>
                  <a:gd name="connsiteX32" fmla="*/ 221570 w 2046843"/>
                  <a:gd name="connsiteY32" fmla="*/ 788137 h 978921"/>
                  <a:gd name="connsiteX33" fmla="*/ 161770 w 2046843"/>
                  <a:gd name="connsiteY33" fmla="*/ 747742 h 978921"/>
                  <a:gd name="connsiteX34" fmla="*/ 330536 w 2046843"/>
                  <a:gd name="connsiteY34" fmla="*/ 668070 h 978921"/>
                  <a:gd name="connsiteX35" fmla="*/ 287808 w 2046843"/>
                  <a:gd name="connsiteY35" fmla="*/ 624595 h 978921"/>
                  <a:gd name="connsiteX36" fmla="*/ 50098 w 2046843"/>
                  <a:gd name="connsiteY36" fmla="*/ 634111 h 978921"/>
                  <a:gd name="connsiteX37" fmla="*/ 22950 w 2046843"/>
                  <a:gd name="connsiteY37" fmla="*/ 586438 h 978921"/>
                  <a:gd name="connsiteX38" fmla="*/ 239296 w 2046843"/>
                  <a:gd name="connsiteY38" fmla="*/ 539699 h 978921"/>
                  <a:gd name="connsiteX39" fmla="*/ 229780 w 2046843"/>
                  <a:gd name="connsiteY39" fmla="*/ 492120 h 978921"/>
                  <a:gd name="connsiteX40" fmla="*/ 0 w 2046843"/>
                  <a:gd name="connsiteY40" fmla="*/ 462266 h 978921"/>
                  <a:gd name="connsiteX41" fmla="*/ 9516 w 2046843"/>
                  <a:gd name="connsiteY41" fmla="*/ 413007 h 978921"/>
                  <a:gd name="connsiteX42" fmla="*/ 244520 w 2046843"/>
                  <a:gd name="connsiteY42" fmla="*/ 404797 h 978921"/>
                  <a:gd name="connsiteX43" fmla="*/ 269896 w 2046843"/>
                  <a:gd name="connsiteY43" fmla="*/ 358897 h 978921"/>
                  <a:gd name="connsiteX44" fmla="*/ 77713 w 2046843"/>
                  <a:gd name="connsiteY44" fmla="*/ 294712 h 978921"/>
                  <a:gd name="connsiteX45" fmla="*/ 122960 w 2046843"/>
                  <a:gd name="connsiteY45" fmla="*/ 249651 h 978921"/>
                  <a:gd name="connsiteX46" fmla="*/ 346116 w 2046843"/>
                  <a:gd name="connsiteY46" fmla="*/ 279785 h 978921"/>
                  <a:gd name="connsiteX47" fmla="*/ 402745 w 2046843"/>
                  <a:gd name="connsiteY47" fmla="*/ 240975 h 978921"/>
                  <a:gd name="connsiteX48" fmla="*/ 270549 w 2046843"/>
                  <a:gd name="connsiteY48" fmla="*/ 151881 h 978921"/>
                  <a:gd name="connsiteX49" fmla="*/ 347142 w 2046843"/>
                  <a:gd name="connsiteY49" fmla="*/ 116616 h 978921"/>
                  <a:gd name="connsiteX50" fmla="*/ 531302 w 2046843"/>
                  <a:gd name="connsiteY50" fmla="*/ 179495 h 978921"/>
                  <a:gd name="connsiteX51" fmla="*/ 612654 w 2046843"/>
                  <a:gd name="connsiteY51" fmla="*/ 152534 h 978921"/>
                  <a:gd name="connsiteX52" fmla="*/ 553320 w 2046843"/>
                  <a:gd name="connsiteY52" fmla="*/ 51124 h 978921"/>
                  <a:gd name="connsiteX53" fmla="*/ 653423 w 2046843"/>
                  <a:gd name="connsiteY53" fmla="*/ 30413 h 978921"/>
                  <a:gd name="connsiteX54" fmla="*/ 778342 w 2046843"/>
                  <a:gd name="connsiteY54" fmla="*/ 116336 h 978921"/>
                  <a:gd name="connsiteX55" fmla="*/ 825921 w 2046843"/>
                  <a:gd name="connsiteY55" fmla="*/ 109619 h 978921"/>
                  <a:gd name="connsiteX56" fmla="*/ 874433 w 2046843"/>
                  <a:gd name="connsiteY56" fmla="*/ 104394 h 978921"/>
                  <a:gd name="connsiteX57" fmla="*/ 890387 w 2046843"/>
                  <a:gd name="connsiteY57" fmla="*/ 3265 h 978921"/>
                  <a:gd name="connsiteX58" fmla="*/ 1002245 w 2046843"/>
                  <a:gd name="connsiteY58" fmla="*/ 0 h 978921"/>
                  <a:gd name="connsiteX59" fmla="*/ 1056914 w 2046843"/>
                  <a:gd name="connsiteY59" fmla="*/ 97397 h 978921"/>
                  <a:gd name="connsiteX60" fmla="*/ 1156365 w 2046843"/>
                  <a:gd name="connsiteY60" fmla="*/ 102062 h 978921"/>
                  <a:gd name="connsiteX61" fmla="*/ 1241074 w 2046843"/>
                  <a:gd name="connsiteY61" fmla="*/ 13061 h 978921"/>
                  <a:gd name="connsiteX62" fmla="*/ 1351253 w 2046843"/>
                  <a:gd name="connsiteY62" fmla="*/ 28548 h 978921"/>
                  <a:gd name="connsiteX63" fmla="*/ 1333807 w 2046843"/>
                  <a:gd name="connsiteY63" fmla="*/ 125572 h 978921"/>
                  <a:gd name="connsiteX64" fmla="*/ 1424488 w 2046843"/>
                  <a:gd name="connsiteY64" fmla="*/ 146190 h 978921"/>
                  <a:gd name="connsiteX65" fmla="*/ 1564707 w 2046843"/>
                  <a:gd name="connsiteY65" fmla="*/ 78552 h 978921"/>
                  <a:gd name="connsiteX66" fmla="*/ 1659493 w 2046843"/>
                  <a:gd name="connsiteY66" fmla="*/ 111205 h 978921"/>
                  <a:gd name="connsiteX67" fmla="*/ 1575436 w 2046843"/>
                  <a:gd name="connsiteY67" fmla="*/ 197127 h 978921"/>
                  <a:gd name="connsiteX68" fmla="*/ 1646525 w 2046843"/>
                  <a:gd name="connsiteY68" fmla="*/ 231180 h 978921"/>
                  <a:gd name="connsiteX69" fmla="*/ 1824901 w 2046843"/>
                  <a:gd name="connsiteY69" fmla="*/ 191530 h 978921"/>
                  <a:gd name="connsiteX70" fmla="*/ 1892071 w 2046843"/>
                  <a:gd name="connsiteY70" fmla="*/ 237617 h 978921"/>
                  <a:gd name="connsiteX71" fmla="*/ 1752692 w 2046843"/>
                  <a:gd name="connsiteY71" fmla="*/ 303388 h 978921"/>
                  <a:gd name="connsiteX72" fmla="*/ 1795420 w 2046843"/>
                  <a:gd name="connsiteY72" fmla="*/ 346863 h 978921"/>
                  <a:gd name="connsiteX73" fmla="*/ 1991708 w 2046843"/>
                  <a:gd name="connsiteY73" fmla="*/ 339026 h 978921"/>
                  <a:gd name="connsiteX74" fmla="*/ 2023148 w 2046843"/>
                  <a:gd name="connsiteY74" fmla="*/ 393322 h 978921"/>
                  <a:gd name="connsiteX75" fmla="*/ 1157204 w 2046843"/>
                  <a:gd name="connsiteY75" fmla="*/ 675626 h 978921"/>
                  <a:gd name="connsiteX76" fmla="*/ 1409841 w 2046843"/>
                  <a:gd name="connsiteY76" fmla="*/ 428121 h 978921"/>
                  <a:gd name="connsiteX77" fmla="*/ 888054 w 2046843"/>
                  <a:gd name="connsiteY77" fmla="*/ 303202 h 978921"/>
                  <a:gd name="connsiteX78" fmla="*/ 635417 w 2046843"/>
                  <a:gd name="connsiteY78" fmla="*/ 550707 h 978921"/>
                  <a:gd name="connsiteX79" fmla="*/ 1157204 w 2046843"/>
                  <a:gd name="connsiteY79" fmla="*/ 675626 h 97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2046843" h="978921">
                    <a:moveTo>
                      <a:pt x="2023148" y="393322"/>
                    </a:moveTo>
                    <a:lnTo>
                      <a:pt x="1844119" y="432039"/>
                    </a:lnTo>
                    <a:cubicBezTo>
                      <a:pt x="1849343" y="447992"/>
                      <a:pt x="1852422" y="463852"/>
                      <a:pt x="1853542" y="479618"/>
                    </a:cubicBezTo>
                    <a:lnTo>
                      <a:pt x="2046844" y="504621"/>
                    </a:lnTo>
                    <a:cubicBezTo>
                      <a:pt x="2046284" y="523186"/>
                      <a:pt x="2043579" y="541658"/>
                      <a:pt x="2038635" y="559850"/>
                    </a:cubicBezTo>
                    <a:lnTo>
                      <a:pt x="1838894" y="566847"/>
                    </a:lnTo>
                    <a:cubicBezTo>
                      <a:pt x="1832457" y="582427"/>
                      <a:pt x="1824061" y="597820"/>
                      <a:pt x="1813705" y="612840"/>
                    </a:cubicBezTo>
                    <a:lnTo>
                      <a:pt x="1981726" y="669003"/>
                    </a:lnTo>
                    <a:cubicBezTo>
                      <a:pt x="1968385" y="685982"/>
                      <a:pt x="1952899" y="702588"/>
                      <a:pt x="1935639" y="718728"/>
                    </a:cubicBezTo>
                    <a:lnTo>
                      <a:pt x="1737298" y="691953"/>
                    </a:lnTo>
                    <a:cubicBezTo>
                      <a:pt x="1720133" y="705480"/>
                      <a:pt x="1701194" y="718448"/>
                      <a:pt x="1680670" y="730762"/>
                    </a:cubicBezTo>
                    <a:lnTo>
                      <a:pt x="1802977" y="813140"/>
                    </a:lnTo>
                    <a:cubicBezTo>
                      <a:pt x="1778814" y="826574"/>
                      <a:pt x="1753065" y="839355"/>
                      <a:pt x="1725824" y="851483"/>
                    </a:cubicBezTo>
                    <a:lnTo>
                      <a:pt x="1552112" y="792242"/>
                    </a:lnTo>
                    <a:cubicBezTo>
                      <a:pt x="1526364" y="801945"/>
                      <a:pt x="1499216" y="810994"/>
                      <a:pt x="1470668" y="819204"/>
                    </a:cubicBezTo>
                    <a:lnTo>
                      <a:pt x="1529256" y="919307"/>
                    </a:lnTo>
                    <a:cubicBezTo>
                      <a:pt x="1497629" y="927610"/>
                      <a:pt x="1464977" y="935167"/>
                      <a:pt x="1430925" y="941977"/>
                    </a:cubicBezTo>
                    <a:lnTo>
                      <a:pt x="1305073" y="855308"/>
                    </a:lnTo>
                    <a:cubicBezTo>
                      <a:pt x="1289493" y="857734"/>
                      <a:pt x="1273540" y="859973"/>
                      <a:pt x="1257494" y="862025"/>
                    </a:cubicBezTo>
                    <a:cubicBezTo>
                      <a:pt x="1241354" y="863985"/>
                      <a:pt x="1225121" y="865757"/>
                      <a:pt x="1208981" y="867250"/>
                    </a:cubicBezTo>
                    <a:lnTo>
                      <a:pt x="1192095" y="973883"/>
                    </a:lnTo>
                    <a:cubicBezTo>
                      <a:pt x="1156551" y="976496"/>
                      <a:pt x="1120913" y="978175"/>
                      <a:pt x="1085462" y="978921"/>
                    </a:cubicBezTo>
                    <a:lnTo>
                      <a:pt x="1026407" y="874060"/>
                    </a:lnTo>
                    <a:cubicBezTo>
                      <a:pt x="992915" y="873594"/>
                      <a:pt x="959703" y="872008"/>
                      <a:pt x="926864" y="869489"/>
                    </a:cubicBezTo>
                    <a:lnTo>
                      <a:pt x="831985" y="969219"/>
                    </a:lnTo>
                    <a:cubicBezTo>
                      <a:pt x="797467" y="965767"/>
                      <a:pt x="763322" y="961476"/>
                      <a:pt x="729736" y="956438"/>
                    </a:cubicBezTo>
                    <a:lnTo>
                      <a:pt x="749514" y="845979"/>
                    </a:lnTo>
                    <a:cubicBezTo>
                      <a:pt x="718355" y="840008"/>
                      <a:pt x="688128" y="833105"/>
                      <a:pt x="658834" y="825361"/>
                    </a:cubicBezTo>
                    <a:lnTo>
                      <a:pt x="494265" y="904753"/>
                    </a:lnTo>
                    <a:cubicBezTo>
                      <a:pt x="464691" y="895984"/>
                      <a:pt x="435957" y="886562"/>
                      <a:pt x="408156" y="876392"/>
                    </a:cubicBezTo>
                    <a:lnTo>
                      <a:pt x="507886" y="774423"/>
                    </a:lnTo>
                    <a:cubicBezTo>
                      <a:pt x="482790" y="763788"/>
                      <a:pt x="459000" y="752406"/>
                      <a:pt x="436704" y="740372"/>
                    </a:cubicBezTo>
                    <a:lnTo>
                      <a:pt x="221570" y="788137"/>
                    </a:lnTo>
                    <a:cubicBezTo>
                      <a:pt x="200393" y="775263"/>
                      <a:pt x="180428" y="761736"/>
                      <a:pt x="161770" y="747742"/>
                    </a:cubicBezTo>
                    <a:lnTo>
                      <a:pt x="330536" y="668070"/>
                    </a:lnTo>
                    <a:cubicBezTo>
                      <a:pt x="314583" y="654169"/>
                      <a:pt x="300310" y="639615"/>
                      <a:pt x="287808" y="624595"/>
                    </a:cubicBezTo>
                    <a:lnTo>
                      <a:pt x="50098" y="634111"/>
                    </a:lnTo>
                    <a:cubicBezTo>
                      <a:pt x="39276" y="618251"/>
                      <a:pt x="30320" y="602391"/>
                      <a:pt x="22950" y="586438"/>
                    </a:cubicBezTo>
                    <a:lnTo>
                      <a:pt x="239296" y="539699"/>
                    </a:lnTo>
                    <a:cubicBezTo>
                      <a:pt x="233978" y="523746"/>
                      <a:pt x="230806" y="507886"/>
                      <a:pt x="229780" y="492120"/>
                    </a:cubicBezTo>
                    <a:lnTo>
                      <a:pt x="0" y="462266"/>
                    </a:lnTo>
                    <a:cubicBezTo>
                      <a:pt x="1399" y="445660"/>
                      <a:pt x="4571" y="429240"/>
                      <a:pt x="9516" y="413007"/>
                    </a:cubicBezTo>
                    <a:lnTo>
                      <a:pt x="244520" y="404797"/>
                    </a:lnTo>
                    <a:cubicBezTo>
                      <a:pt x="250958" y="389218"/>
                      <a:pt x="259447" y="373824"/>
                      <a:pt x="269896" y="358897"/>
                    </a:cubicBezTo>
                    <a:lnTo>
                      <a:pt x="77713" y="294712"/>
                    </a:lnTo>
                    <a:cubicBezTo>
                      <a:pt x="91147" y="279318"/>
                      <a:pt x="106260" y="264298"/>
                      <a:pt x="122960" y="249651"/>
                    </a:cubicBezTo>
                    <a:lnTo>
                      <a:pt x="346116" y="279785"/>
                    </a:lnTo>
                    <a:cubicBezTo>
                      <a:pt x="363375" y="266351"/>
                      <a:pt x="382221" y="253290"/>
                      <a:pt x="402745" y="240975"/>
                    </a:cubicBezTo>
                    <a:lnTo>
                      <a:pt x="270549" y="151881"/>
                    </a:lnTo>
                    <a:cubicBezTo>
                      <a:pt x="294619" y="139566"/>
                      <a:pt x="320181" y="127718"/>
                      <a:pt x="347142" y="116616"/>
                    </a:cubicBezTo>
                    <a:lnTo>
                      <a:pt x="531302" y="179495"/>
                    </a:lnTo>
                    <a:cubicBezTo>
                      <a:pt x="557051" y="169793"/>
                      <a:pt x="584200" y="160743"/>
                      <a:pt x="612654" y="152534"/>
                    </a:cubicBezTo>
                    <a:lnTo>
                      <a:pt x="553320" y="51124"/>
                    </a:lnTo>
                    <a:cubicBezTo>
                      <a:pt x="585599" y="43381"/>
                      <a:pt x="618998" y="36571"/>
                      <a:pt x="653423" y="30413"/>
                    </a:cubicBezTo>
                    <a:lnTo>
                      <a:pt x="778342" y="116336"/>
                    </a:lnTo>
                    <a:cubicBezTo>
                      <a:pt x="793922" y="113910"/>
                      <a:pt x="809875" y="111672"/>
                      <a:pt x="825921" y="109619"/>
                    </a:cubicBezTo>
                    <a:cubicBezTo>
                      <a:pt x="842154" y="107567"/>
                      <a:pt x="858294" y="105887"/>
                      <a:pt x="874433" y="104394"/>
                    </a:cubicBezTo>
                    <a:lnTo>
                      <a:pt x="890387" y="3265"/>
                    </a:lnTo>
                    <a:cubicBezTo>
                      <a:pt x="927797" y="1213"/>
                      <a:pt x="965114" y="93"/>
                      <a:pt x="1002245" y="0"/>
                    </a:cubicBezTo>
                    <a:lnTo>
                      <a:pt x="1056914" y="97397"/>
                    </a:lnTo>
                    <a:cubicBezTo>
                      <a:pt x="1090406" y="97957"/>
                      <a:pt x="1123712" y="99543"/>
                      <a:pt x="1156365" y="102062"/>
                    </a:cubicBezTo>
                    <a:lnTo>
                      <a:pt x="1241074" y="13061"/>
                    </a:lnTo>
                    <a:cubicBezTo>
                      <a:pt x="1278391" y="17259"/>
                      <a:pt x="1315149" y="22390"/>
                      <a:pt x="1351253" y="28548"/>
                    </a:cubicBezTo>
                    <a:lnTo>
                      <a:pt x="1333807" y="125572"/>
                    </a:lnTo>
                    <a:cubicBezTo>
                      <a:pt x="1364874" y="131543"/>
                      <a:pt x="1395101" y="138446"/>
                      <a:pt x="1424488" y="146190"/>
                    </a:cubicBezTo>
                    <a:lnTo>
                      <a:pt x="1564707" y="78552"/>
                    </a:lnTo>
                    <a:cubicBezTo>
                      <a:pt x="1597453" y="88535"/>
                      <a:pt x="1629172" y="99450"/>
                      <a:pt x="1659493" y="111205"/>
                    </a:cubicBezTo>
                    <a:lnTo>
                      <a:pt x="1575436" y="197127"/>
                    </a:lnTo>
                    <a:cubicBezTo>
                      <a:pt x="1600438" y="207670"/>
                      <a:pt x="1624228" y="219051"/>
                      <a:pt x="1646525" y="231180"/>
                    </a:cubicBezTo>
                    <a:lnTo>
                      <a:pt x="1824901" y="191530"/>
                    </a:lnTo>
                    <a:cubicBezTo>
                      <a:pt x="1848877" y="206177"/>
                      <a:pt x="1871360" y="221570"/>
                      <a:pt x="1892071" y="237617"/>
                    </a:cubicBezTo>
                    <a:lnTo>
                      <a:pt x="1752692" y="303388"/>
                    </a:lnTo>
                    <a:cubicBezTo>
                      <a:pt x="1768645" y="317382"/>
                      <a:pt x="1783012" y="331842"/>
                      <a:pt x="1795420" y="346863"/>
                    </a:cubicBezTo>
                    <a:lnTo>
                      <a:pt x="1991708" y="339026"/>
                    </a:lnTo>
                    <a:cubicBezTo>
                      <a:pt x="2004396" y="357218"/>
                      <a:pt x="2014845" y="375317"/>
                      <a:pt x="2023148" y="393322"/>
                    </a:cubicBezTo>
                    <a:close/>
                    <a:moveTo>
                      <a:pt x="1157204" y="675626"/>
                    </a:moveTo>
                    <a:cubicBezTo>
                      <a:pt x="1371031" y="641761"/>
                      <a:pt x="1484102" y="530929"/>
                      <a:pt x="1409841" y="428121"/>
                    </a:cubicBezTo>
                    <a:cubicBezTo>
                      <a:pt x="1335486" y="325219"/>
                      <a:pt x="1101881" y="269336"/>
                      <a:pt x="888054" y="303202"/>
                    </a:cubicBezTo>
                    <a:cubicBezTo>
                      <a:pt x="674134" y="337067"/>
                      <a:pt x="561063" y="447899"/>
                      <a:pt x="635417" y="550707"/>
                    </a:cubicBezTo>
                    <a:cubicBezTo>
                      <a:pt x="709772" y="653516"/>
                      <a:pt x="943283" y="709492"/>
                      <a:pt x="1157204" y="675626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32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="" xmlns:a16="http://schemas.microsoft.com/office/drawing/2014/main" id="{2A90AD6A-4B11-40FB-AC7E-AE691484E292}"/>
                  </a:ext>
                </a:extLst>
              </p:cNvPr>
              <p:cNvGrpSpPr/>
              <p:nvPr/>
            </p:nvGrpSpPr>
            <p:grpSpPr>
              <a:xfrm>
                <a:off x="1732759" y="1299199"/>
                <a:ext cx="8763331" cy="4916615"/>
                <a:chOff x="1565328" y="1176734"/>
                <a:chExt cx="9135325" cy="5125320"/>
              </a:xfrm>
            </p:grpSpPr>
            <p:grpSp>
              <p:nvGrpSpPr>
                <p:cNvPr id="32" name="Graphic 4">
                  <a:extLst>
                    <a:ext uri="{FF2B5EF4-FFF2-40B4-BE49-F238E27FC236}">
                      <a16:creationId xmlns="" xmlns:a16="http://schemas.microsoft.com/office/drawing/2014/main" id="{5B144DCC-2130-499D-832E-300DFB84316E}"/>
                    </a:ext>
                  </a:extLst>
                </p:cNvPr>
                <p:cNvGrpSpPr/>
                <p:nvPr/>
              </p:nvGrpSpPr>
              <p:grpSpPr>
                <a:xfrm>
                  <a:off x="1565328" y="4167608"/>
                  <a:ext cx="9135325" cy="2134446"/>
                  <a:chOff x="1565328" y="4167608"/>
                  <a:chExt cx="9135325" cy="2134446"/>
                </a:xfrm>
              </p:grpSpPr>
              <p:grpSp>
                <p:nvGrpSpPr>
                  <p:cNvPr id="227" name="Graphic 4">
                    <a:extLst>
                      <a:ext uri="{FF2B5EF4-FFF2-40B4-BE49-F238E27FC236}">
                        <a16:creationId xmlns="" xmlns:a16="http://schemas.microsoft.com/office/drawing/2014/main" id="{C91EC97E-99C7-4D80-A581-A1CD72F1F527}"/>
                      </a:ext>
                    </a:extLst>
                  </p:cNvPr>
                  <p:cNvGrpSpPr/>
                  <p:nvPr/>
                </p:nvGrpSpPr>
                <p:grpSpPr>
                  <a:xfrm>
                    <a:off x="1565328" y="5140838"/>
                    <a:ext cx="1568065" cy="768172"/>
                    <a:chOff x="1565328" y="5140838"/>
                    <a:chExt cx="1568065" cy="768172"/>
                  </a:xfrm>
                </p:grpSpPr>
                <p:sp>
                  <p:nvSpPr>
                    <p:cNvPr id="248" name="Freeform: Shape 254">
                      <a:extLst>
                        <a:ext uri="{FF2B5EF4-FFF2-40B4-BE49-F238E27FC236}">
                          <a16:creationId xmlns="" xmlns:a16="http://schemas.microsoft.com/office/drawing/2014/main" id="{CE524299-980B-4800-842A-BCAF9B4F3C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5328" y="5140838"/>
                      <a:ext cx="1568065" cy="768172"/>
                    </a:xfrm>
                    <a:custGeom>
                      <a:avLst/>
                      <a:gdLst>
                        <a:gd name="connsiteX0" fmla="*/ 1568066 w 1568065"/>
                        <a:gd name="connsiteY0" fmla="*/ 384086 h 768172"/>
                        <a:gd name="connsiteX1" fmla="*/ 784033 w 1568065"/>
                        <a:gd name="connsiteY1" fmla="*/ 768173 h 768172"/>
                        <a:gd name="connsiteX2" fmla="*/ 0 w 1568065"/>
                        <a:gd name="connsiteY2" fmla="*/ 384086 h 768172"/>
                        <a:gd name="connsiteX3" fmla="*/ 60360 w 1568065"/>
                        <a:gd name="connsiteY3" fmla="*/ 236031 h 768172"/>
                        <a:gd name="connsiteX4" fmla="*/ 784033 w 1568065"/>
                        <a:gd name="connsiteY4" fmla="*/ 0 h 768172"/>
                        <a:gd name="connsiteX5" fmla="*/ 1568066 w 1568065"/>
                        <a:gd name="connsiteY5" fmla="*/ 384086 h 7681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68065" h="768172">
                          <a:moveTo>
                            <a:pt x="1568066" y="384086"/>
                          </a:moveTo>
                          <a:cubicBezTo>
                            <a:pt x="1568066" y="596234"/>
                            <a:pt x="1217005" y="768173"/>
                            <a:pt x="784033" y="768173"/>
                          </a:cubicBezTo>
                          <a:cubicBezTo>
                            <a:pt x="351061" y="768173"/>
                            <a:pt x="0" y="596234"/>
                            <a:pt x="0" y="384086"/>
                          </a:cubicBezTo>
                          <a:cubicBezTo>
                            <a:pt x="0" y="331656"/>
                            <a:pt x="21457" y="281651"/>
                            <a:pt x="60360" y="236031"/>
                          </a:cubicBezTo>
                          <a:cubicBezTo>
                            <a:pt x="178656" y="97398"/>
                            <a:pt x="458161" y="0"/>
                            <a:pt x="784033" y="0"/>
                          </a:cubicBezTo>
                          <a:cubicBezTo>
                            <a:pt x="1217005" y="0"/>
                            <a:pt x="1568066" y="171939"/>
                            <a:pt x="1568066" y="384086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9329" cap="flat">
                      <a:solidFill>
                        <a:schemeClr val="accent3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9" name="Graphic 4">
                      <a:extLst>
                        <a:ext uri="{FF2B5EF4-FFF2-40B4-BE49-F238E27FC236}">
                          <a16:creationId xmlns="" xmlns:a16="http://schemas.microsoft.com/office/drawing/2014/main" id="{FF5420EA-7ED5-4212-A503-883267DEEA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61901" y="5771777"/>
                      <a:ext cx="177629" cy="83403"/>
                      <a:chOff x="2761901" y="5771777"/>
                      <a:chExt cx="177629" cy="83403"/>
                    </a:xfrm>
                  </p:grpSpPr>
                  <p:sp>
                    <p:nvSpPr>
                      <p:cNvPr id="250" name="Freeform: Shape 256">
                        <a:extLst>
                          <a:ext uri="{FF2B5EF4-FFF2-40B4-BE49-F238E27FC236}">
                            <a16:creationId xmlns="" xmlns:a16="http://schemas.microsoft.com/office/drawing/2014/main" id="{D133BBE8-A8E8-42E9-AFC1-099E5C0B30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61901" y="5808255"/>
                        <a:ext cx="118108" cy="43287"/>
                      </a:xfrm>
                      <a:custGeom>
                        <a:avLst/>
                        <a:gdLst>
                          <a:gd name="connsiteX0" fmla="*/ 0 w 118108"/>
                          <a:gd name="connsiteY0" fmla="*/ 43287 h 43287"/>
                          <a:gd name="connsiteX1" fmla="*/ 118109 w 118108"/>
                          <a:gd name="connsiteY1" fmla="*/ 0 h 432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18108" h="43287">
                            <a:moveTo>
                              <a:pt x="0" y="43287"/>
                            </a:moveTo>
                            <a:cubicBezTo>
                              <a:pt x="0" y="43287"/>
                              <a:pt x="62040" y="24349"/>
                              <a:pt x="118109" y="0"/>
                            </a:cubicBezTo>
                          </a:path>
                        </a:pathLst>
                      </a:custGeom>
                      <a:noFill/>
                      <a:ln w="9329" cap="flat">
                        <a:solidFill>
                          <a:schemeClr val="accent3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1" name="Freeform: Shape 257">
                        <a:extLst>
                          <a:ext uri="{FF2B5EF4-FFF2-40B4-BE49-F238E27FC236}">
                            <a16:creationId xmlns="" xmlns:a16="http://schemas.microsoft.com/office/drawing/2014/main" id="{9BBC7A36-C349-4DDA-BB18-CB2A8FB2DA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46704" y="5771777"/>
                        <a:ext cx="92826" cy="83403"/>
                      </a:xfrm>
                      <a:custGeom>
                        <a:avLst/>
                        <a:gdLst>
                          <a:gd name="connsiteX0" fmla="*/ 41235 w 92826"/>
                          <a:gd name="connsiteY0" fmla="*/ 83404 h 83403"/>
                          <a:gd name="connsiteX1" fmla="*/ 92826 w 92826"/>
                          <a:gd name="connsiteY1" fmla="*/ 5971 h 83403"/>
                          <a:gd name="connsiteX2" fmla="*/ 0 w 92826"/>
                          <a:gd name="connsiteY2" fmla="*/ 0 h 834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92826" h="83403">
                            <a:moveTo>
                              <a:pt x="41235" y="83404"/>
                            </a:moveTo>
                            <a:lnTo>
                              <a:pt x="92826" y="5971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32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228" name="Graphic 4">
                    <a:extLst>
                      <a:ext uri="{FF2B5EF4-FFF2-40B4-BE49-F238E27FC236}">
                        <a16:creationId xmlns="" xmlns:a16="http://schemas.microsoft.com/office/drawing/2014/main" id="{87BA2EB9-A5D4-419C-A1CC-BC8E212421B4}"/>
                      </a:ext>
                    </a:extLst>
                  </p:cNvPr>
                  <p:cNvGrpSpPr/>
                  <p:nvPr/>
                </p:nvGrpSpPr>
                <p:grpSpPr>
                  <a:xfrm>
                    <a:off x="2992614" y="4720181"/>
                    <a:ext cx="1568065" cy="813046"/>
                    <a:chOff x="2992614" y="4720181"/>
                    <a:chExt cx="1568065" cy="813046"/>
                  </a:xfrm>
                </p:grpSpPr>
                <p:sp>
                  <p:nvSpPr>
                    <p:cNvPr id="244" name="Freeform: Shape 250">
                      <a:extLst>
                        <a:ext uri="{FF2B5EF4-FFF2-40B4-BE49-F238E27FC236}">
                          <a16:creationId xmlns="" xmlns:a16="http://schemas.microsoft.com/office/drawing/2014/main" id="{1846B4C4-F13A-4469-B9FE-EDFA7A869B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2614" y="4720181"/>
                      <a:ext cx="1568065" cy="768172"/>
                    </a:xfrm>
                    <a:custGeom>
                      <a:avLst/>
                      <a:gdLst>
                        <a:gd name="connsiteX0" fmla="*/ 1568066 w 1568065"/>
                        <a:gd name="connsiteY0" fmla="*/ 384086 h 768172"/>
                        <a:gd name="connsiteX1" fmla="*/ 784033 w 1568065"/>
                        <a:gd name="connsiteY1" fmla="*/ 768173 h 768172"/>
                        <a:gd name="connsiteX2" fmla="*/ 0 w 1568065"/>
                        <a:gd name="connsiteY2" fmla="*/ 384086 h 768172"/>
                        <a:gd name="connsiteX3" fmla="*/ 784033 w 1568065"/>
                        <a:gd name="connsiteY3" fmla="*/ 0 h 768172"/>
                        <a:gd name="connsiteX4" fmla="*/ 1568066 w 1568065"/>
                        <a:gd name="connsiteY4" fmla="*/ 384086 h 7681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68065" h="768172">
                          <a:moveTo>
                            <a:pt x="1568066" y="384086"/>
                          </a:moveTo>
                          <a:cubicBezTo>
                            <a:pt x="1568066" y="596211"/>
                            <a:pt x="1217042" y="768173"/>
                            <a:pt x="784033" y="768173"/>
                          </a:cubicBezTo>
                          <a:cubicBezTo>
                            <a:pt x="351023" y="768173"/>
                            <a:pt x="0" y="596212"/>
                            <a:pt x="0" y="384086"/>
                          </a:cubicBezTo>
                          <a:cubicBezTo>
                            <a:pt x="0" y="171961"/>
                            <a:pt x="351023" y="0"/>
                            <a:pt x="784033" y="0"/>
                          </a:cubicBezTo>
                          <a:cubicBezTo>
                            <a:pt x="1217042" y="0"/>
                            <a:pt x="1568066" y="171961"/>
                            <a:pt x="1568066" y="384086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9329" cap="flat">
                      <a:solidFill>
                        <a:schemeClr val="accent3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5" name="Graphic 4">
                      <a:extLst>
                        <a:ext uri="{FF2B5EF4-FFF2-40B4-BE49-F238E27FC236}">
                          <a16:creationId xmlns="" xmlns:a16="http://schemas.microsoft.com/office/drawing/2014/main" id="{5C54C226-B4C7-43FB-8261-1571AEC1FD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2243" y="5440215"/>
                      <a:ext cx="192089" cy="93012"/>
                      <a:chOff x="3572243" y="5440215"/>
                      <a:chExt cx="192089" cy="93012"/>
                    </a:xfrm>
                  </p:grpSpPr>
                  <p:sp>
                    <p:nvSpPr>
                      <p:cNvPr id="246" name="Freeform: Shape 252">
                        <a:extLst>
                          <a:ext uri="{FF2B5EF4-FFF2-40B4-BE49-F238E27FC236}">
                            <a16:creationId xmlns="" xmlns:a16="http://schemas.microsoft.com/office/drawing/2014/main" id="{7D69B963-22FA-40C1-A642-33D718B323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43" y="5474827"/>
                        <a:ext cx="125105" cy="12874"/>
                      </a:xfrm>
                      <a:custGeom>
                        <a:avLst/>
                        <a:gdLst>
                          <a:gd name="connsiteX0" fmla="*/ 0 w 125105"/>
                          <a:gd name="connsiteY0" fmla="*/ 0 h 12874"/>
                          <a:gd name="connsiteX1" fmla="*/ 125106 w 125105"/>
                          <a:gd name="connsiteY1" fmla="*/ 12874 h 128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25105" h="12874">
                            <a:moveTo>
                              <a:pt x="0" y="0"/>
                            </a:moveTo>
                            <a:cubicBezTo>
                              <a:pt x="0" y="0"/>
                              <a:pt x="63999" y="10169"/>
                              <a:pt x="125106" y="12874"/>
                            </a:cubicBezTo>
                          </a:path>
                        </a:pathLst>
                      </a:custGeom>
                      <a:noFill/>
                      <a:ln w="9329" cap="flat">
                        <a:solidFill>
                          <a:schemeClr val="accent3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Freeform: Shape 253">
                        <a:extLst>
                          <a:ext uri="{FF2B5EF4-FFF2-40B4-BE49-F238E27FC236}">
                            <a16:creationId xmlns="" xmlns:a16="http://schemas.microsoft.com/office/drawing/2014/main" id="{6C8B7827-2D99-435E-AACE-3886D2EE3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83541" y="5440215"/>
                        <a:ext cx="80791" cy="93012"/>
                      </a:xfrm>
                      <a:custGeom>
                        <a:avLst/>
                        <a:gdLst>
                          <a:gd name="connsiteX0" fmla="*/ 466 w 80791"/>
                          <a:gd name="connsiteY0" fmla="*/ 93013 h 93012"/>
                          <a:gd name="connsiteX1" fmla="*/ 80792 w 80791"/>
                          <a:gd name="connsiteY1" fmla="*/ 46087 h 93012"/>
                          <a:gd name="connsiteX2" fmla="*/ 0 w 80791"/>
                          <a:gd name="connsiteY2" fmla="*/ 0 h 930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80791" h="93012">
                            <a:moveTo>
                              <a:pt x="466" y="93013"/>
                            </a:moveTo>
                            <a:lnTo>
                              <a:pt x="80792" y="4608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32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229" name="Graphic 4">
                    <a:extLst>
                      <a:ext uri="{FF2B5EF4-FFF2-40B4-BE49-F238E27FC236}">
                        <a16:creationId xmlns="" xmlns:a16="http://schemas.microsoft.com/office/drawing/2014/main" id="{F2FE0C05-E3B7-49D9-9F75-4243576102D8}"/>
                      </a:ext>
                    </a:extLst>
                  </p:cNvPr>
                  <p:cNvGrpSpPr/>
                  <p:nvPr/>
                </p:nvGrpSpPr>
                <p:grpSpPr>
                  <a:xfrm>
                    <a:off x="4195345" y="5170879"/>
                    <a:ext cx="2256006" cy="998606"/>
                    <a:chOff x="4195345" y="5170879"/>
                    <a:chExt cx="2256006" cy="998606"/>
                  </a:xfrm>
                </p:grpSpPr>
                <p:sp>
                  <p:nvSpPr>
                    <p:cNvPr id="240" name="Freeform: Shape 246">
                      <a:extLst>
                        <a:ext uri="{FF2B5EF4-FFF2-40B4-BE49-F238E27FC236}">
                          <a16:creationId xmlns="" xmlns:a16="http://schemas.microsoft.com/office/drawing/2014/main" id="{5F12B12C-174D-475D-A972-A02DFDEBE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95345" y="5170879"/>
                      <a:ext cx="2256006" cy="998606"/>
                    </a:xfrm>
                    <a:custGeom>
                      <a:avLst/>
                      <a:gdLst>
                        <a:gd name="connsiteX0" fmla="*/ 2256007 w 2256006"/>
                        <a:gd name="connsiteY0" fmla="*/ 499303 h 998606"/>
                        <a:gd name="connsiteX1" fmla="*/ 1128004 w 2256006"/>
                        <a:gd name="connsiteY1" fmla="*/ 998606 h 998606"/>
                        <a:gd name="connsiteX2" fmla="*/ 0 w 2256006"/>
                        <a:gd name="connsiteY2" fmla="*/ 499303 h 998606"/>
                        <a:gd name="connsiteX3" fmla="*/ 1128004 w 2256006"/>
                        <a:gd name="connsiteY3" fmla="*/ 0 h 998606"/>
                        <a:gd name="connsiteX4" fmla="*/ 2256007 w 2256006"/>
                        <a:gd name="connsiteY4" fmla="*/ 499303 h 9986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56006" h="998606">
                          <a:moveTo>
                            <a:pt x="2256007" y="499303"/>
                          </a:moveTo>
                          <a:cubicBezTo>
                            <a:pt x="2256007" y="775060"/>
                            <a:pt x="1750983" y="998606"/>
                            <a:pt x="1128004" y="998606"/>
                          </a:cubicBezTo>
                          <a:cubicBezTo>
                            <a:pt x="505024" y="998606"/>
                            <a:pt x="0" y="775060"/>
                            <a:pt x="0" y="499303"/>
                          </a:cubicBezTo>
                          <a:cubicBezTo>
                            <a:pt x="0" y="223546"/>
                            <a:pt x="505024" y="0"/>
                            <a:pt x="1128004" y="0"/>
                          </a:cubicBezTo>
                          <a:cubicBezTo>
                            <a:pt x="1750983" y="0"/>
                            <a:pt x="2256007" y="223546"/>
                            <a:pt x="2256007" y="499303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9329" cap="flat">
                      <a:solidFill>
                        <a:schemeClr val="accent3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1" name="Graphic 4">
                      <a:extLst>
                        <a:ext uri="{FF2B5EF4-FFF2-40B4-BE49-F238E27FC236}">
                          <a16:creationId xmlns="" xmlns:a16="http://schemas.microsoft.com/office/drawing/2014/main" id="{A56D0FAF-4F32-4D7E-AFCC-98DF1F4DDE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3448" y="6006596"/>
                      <a:ext cx="182574" cy="84709"/>
                      <a:chOff x="5953448" y="6006596"/>
                      <a:chExt cx="182574" cy="84709"/>
                    </a:xfrm>
                  </p:grpSpPr>
                  <p:sp>
                    <p:nvSpPr>
                      <p:cNvPr id="242" name="Freeform: Shape 248">
                        <a:extLst>
                          <a:ext uri="{FF2B5EF4-FFF2-40B4-BE49-F238E27FC236}">
                            <a16:creationId xmlns="" xmlns:a16="http://schemas.microsoft.com/office/drawing/2014/main" id="{5B5E5A8D-761D-4C82-87DB-FBB558D0D5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3448" y="6044286"/>
                        <a:ext cx="122120" cy="40022"/>
                      </a:xfrm>
                      <a:custGeom>
                        <a:avLst/>
                        <a:gdLst>
                          <a:gd name="connsiteX0" fmla="*/ 0 w 122120"/>
                          <a:gd name="connsiteY0" fmla="*/ 40022 h 40022"/>
                          <a:gd name="connsiteX1" fmla="*/ 122121 w 122120"/>
                          <a:gd name="connsiteY1" fmla="*/ 0 h 400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22120" h="40022">
                            <a:moveTo>
                              <a:pt x="0" y="40022"/>
                            </a:moveTo>
                            <a:cubicBezTo>
                              <a:pt x="0" y="40022"/>
                              <a:pt x="64372" y="22763"/>
                              <a:pt x="122121" y="0"/>
                            </a:cubicBezTo>
                          </a:path>
                        </a:pathLst>
                      </a:custGeom>
                      <a:noFill/>
                      <a:ln w="9329" cap="flat">
                        <a:solidFill>
                          <a:schemeClr val="accent3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3" name="Freeform: Shape 249">
                        <a:extLst>
                          <a:ext uri="{FF2B5EF4-FFF2-40B4-BE49-F238E27FC236}">
                            <a16:creationId xmlns="" xmlns:a16="http://schemas.microsoft.com/office/drawing/2014/main" id="{8F1B6995-C294-4741-A001-EEC59AF3AD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43476" y="6006596"/>
                        <a:ext cx="92546" cy="84709"/>
                      </a:xfrm>
                      <a:custGeom>
                        <a:avLst/>
                        <a:gdLst>
                          <a:gd name="connsiteX0" fmla="*/ 38530 w 92546"/>
                          <a:gd name="connsiteY0" fmla="*/ 84709 h 84709"/>
                          <a:gd name="connsiteX1" fmla="*/ 92546 w 92546"/>
                          <a:gd name="connsiteY1" fmla="*/ 8956 h 84709"/>
                          <a:gd name="connsiteX2" fmla="*/ 0 w 92546"/>
                          <a:gd name="connsiteY2" fmla="*/ 0 h 847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92546" h="84709">
                            <a:moveTo>
                              <a:pt x="38530" y="84709"/>
                            </a:moveTo>
                            <a:lnTo>
                              <a:pt x="92546" y="8956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32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230" name="Graphic 4">
                    <a:extLst>
                      <a:ext uri="{FF2B5EF4-FFF2-40B4-BE49-F238E27FC236}">
                        <a16:creationId xmlns="" xmlns:a16="http://schemas.microsoft.com/office/drawing/2014/main" id="{1FFAC904-F797-494A-A921-22ED34902D32}"/>
                      </a:ext>
                    </a:extLst>
                  </p:cNvPr>
                  <p:cNvGrpSpPr/>
                  <p:nvPr/>
                </p:nvGrpSpPr>
                <p:grpSpPr>
                  <a:xfrm>
                    <a:off x="5815002" y="4167608"/>
                    <a:ext cx="2256006" cy="1152725"/>
                    <a:chOff x="5815002" y="4167608"/>
                    <a:chExt cx="2256006" cy="1152725"/>
                  </a:xfrm>
                </p:grpSpPr>
                <p:sp>
                  <p:nvSpPr>
                    <p:cNvPr id="236" name="Freeform: Shape 242">
                      <a:extLst>
                        <a:ext uri="{FF2B5EF4-FFF2-40B4-BE49-F238E27FC236}">
                          <a16:creationId xmlns="" xmlns:a16="http://schemas.microsoft.com/office/drawing/2014/main" id="{E219DAB4-FF91-4B24-BAA8-7C0BF0B1A7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5002" y="4167608"/>
                      <a:ext cx="2256006" cy="1105146"/>
                    </a:xfrm>
                    <a:custGeom>
                      <a:avLst/>
                      <a:gdLst>
                        <a:gd name="connsiteX0" fmla="*/ 2256007 w 2256006"/>
                        <a:gd name="connsiteY0" fmla="*/ 552573 h 1105146"/>
                        <a:gd name="connsiteX1" fmla="*/ 1128004 w 2256006"/>
                        <a:gd name="connsiteY1" fmla="*/ 1105147 h 1105146"/>
                        <a:gd name="connsiteX2" fmla="*/ 1 w 2256006"/>
                        <a:gd name="connsiteY2" fmla="*/ 552573 h 1105146"/>
                        <a:gd name="connsiteX3" fmla="*/ 1128004 w 2256006"/>
                        <a:gd name="connsiteY3" fmla="*/ 0 h 1105146"/>
                        <a:gd name="connsiteX4" fmla="*/ 2256007 w 2256006"/>
                        <a:gd name="connsiteY4" fmla="*/ 552573 h 1105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56006" h="1105146">
                          <a:moveTo>
                            <a:pt x="2256007" y="552573"/>
                          </a:moveTo>
                          <a:cubicBezTo>
                            <a:pt x="2256007" y="857751"/>
                            <a:pt x="1750983" y="1105147"/>
                            <a:pt x="1128004" y="1105147"/>
                          </a:cubicBezTo>
                          <a:cubicBezTo>
                            <a:pt x="505025" y="1105147"/>
                            <a:pt x="1" y="857751"/>
                            <a:pt x="1" y="552573"/>
                          </a:cubicBezTo>
                          <a:cubicBezTo>
                            <a:pt x="1" y="247396"/>
                            <a:pt x="505025" y="0"/>
                            <a:pt x="1128004" y="0"/>
                          </a:cubicBezTo>
                          <a:cubicBezTo>
                            <a:pt x="1750983" y="0"/>
                            <a:pt x="2256007" y="247396"/>
                            <a:pt x="2256007" y="552573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9329" cap="flat">
                      <a:solidFill>
                        <a:schemeClr val="accent3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37" name="Graphic 4">
                      <a:extLst>
                        <a:ext uri="{FF2B5EF4-FFF2-40B4-BE49-F238E27FC236}">
                          <a16:creationId xmlns="" xmlns:a16="http://schemas.microsoft.com/office/drawing/2014/main" id="{C775C909-063E-41CA-A68A-9F57B95A91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84594" y="5227321"/>
                      <a:ext cx="194982" cy="93012"/>
                      <a:chOff x="6784594" y="5227321"/>
                      <a:chExt cx="194982" cy="93012"/>
                    </a:xfrm>
                  </p:grpSpPr>
                  <p:sp>
                    <p:nvSpPr>
                      <p:cNvPr id="238" name="Freeform: Shape 244">
                        <a:extLst>
                          <a:ext uri="{FF2B5EF4-FFF2-40B4-BE49-F238E27FC236}">
                            <a16:creationId xmlns="" xmlns:a16="http://schemas.microsoft.com/office/drawing/2014/main" id="{C2E8492E-209E-45AD-AE35-5BCC1BEF1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84594" y="5267343"/>
                        <a:ext cx="128090" cy="6996"/>
                      </a:xfrm>
                      <a:custGeom>
                        <a:avLst/>
                        <a:gdLst>
                          <a:gd name="connsiteX0" fmla="*/ 0 w 128090"/>
                          <a:gd name="connsiteY0" fmla="*/ 0 h 6996"/>
                          <a:gd name="connsiteX1" fmla="*/ 128091 w 128090"/>
                          <a:gd name="connsiteY1" fmla="*/ 6997 h 69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28090" h="6996">
                            <a:moveTo>
                              <a:pt x="0" y="0"/>
                            </a:moveTo>
                            <a:cubicBezTo>
                              <a:pt x="0" y="0"/>
                              <a:pt x="65025" y="5504"/>
                              <a:pt x="128091" y="6997"/>
                            </a:cubicBezTo>
                          </a:path>
                        </a:pathLst>
                      </a:custGeom>
                      <a:noFill/>
                      <a:ln w="9329" cap="flat">
                        <a:solidFill>
                          <a:schemeClr val="accent3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9" name="Freeform: Shape 245">
                        <a:extLst>
                          <a:ext uri="{FF2B5EF4-FFF2-40B4-BE49-F238E27FC236}">
                            <a16:creationId xmlns="" xmlns:a16="http://schemas.microsoft.com/office/drawing/2014/main" id="{0CCCB188-DDCC-4F4E-BAF4-9529C166EB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99064" y="5227321"/>
                        <a:ext cx="80511" cy="93012"/>
                      </a:xfrm>
                      <a:custGeom>
                        <a:avLst/>
                        <a:gdLst>
                          <a:gd name="connsiteX0" fmla="*/ 0 w 80511"/>
                          <a:gd name="connsiteY0" fmla="*/ 93013 h 93012"/>
                          <a:gd name="connsiteX1" fmla="*/ 80512 w 80511"/>
                          <a:gd name="connsiteY1" fmla="*/ 46553 h 93012"/>
                          <a:gd name="connsiteX2" fmla="*/ 0 w 80511"/>
                          <a:gd name="connsiteY2" fmla="*/ 0 h 930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80511" h="93012">
                            <a:moveTo>
                              <a:pt x="0" y="93013"/>
                            </a:moveTo>
                            <a:lnTo>
                              <a:pt x="80512" y="46553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32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231" name="Graphic 4">
                    <a:extLst>
                      <a:ext uri="{FF2B5EF4-FFF2-40B4-BE49-F238E27FC236}">
                        <a16:creationId xmlns="" xmlns:a16="http://schemas.microsoft.com/office/drawing/2014/main" id="{DFA1BF25-5C0E-49E7-8F17-C25917E4E708}"/>
                      </a:ext>
                    </a:extLst>
                  </p:cNvPr>
                  <p:cNvGrpSpPr/>
                  <p:nvPr/>
                </p:nvGrpSpPr>
                <p:grpSpPr>
                  <a:xfrm>
                    <a:off x="7546236" y="4989984"/>
                    <a:ext cx="3154416" cy="1312070"/>
                    <a:chOff x="7546236" y="4989984"/>
                    <a:chExt cx="3154416" cy="1312070"/>
                  </a:xfrm>
                </p:grpSpPr>
                <p:sp>
                  <p:nvSpPr>
                    <p:cNvPr id="232" name="Freeform: Shape 238">
                      <a:extLst>
                        <a:ext uri="{FF2B5EF4-FFF2-40B4-BE49-F238E27FC236}">
                          <a16:creationId xmlns="" xmlns:a16="http://schemas.microsoft.com/office/drawing/2014/main" id="{1FF108C6-1FB7-410F-9D05-E9448F54FC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46236" y="4989984"/>
                      <a:ext cx="3154416" cy="1312070"/>
                    </a:xfrm>
                    <a:custGeom>
                      <a:avLst/>
                      <a:gdLst>
                        <a:gd name="connsiteX0" fmla="*/ 3154416 w 3154416"/>
                        <a:gd name="connsiteY0" fmla="*/ 656035 h 1312070"/>
                        <a:gd name="connsiteX1" fmla="*/ 1577208 w 3154416"/>
                        <a:gd name="connsiteY1" fmla="*/ 1312070 h 1312070"/>
                        <a:gd name="connsiteX2" fmla="*/ 0 w 3154416"/>
                        <a:gd name="connsiteY2" fmla="*/ 656035 h 1312070"/>
                        <a:gd name="connsiteX3" fmla="*/ 1577208 w 3154416"/>
                        <a:gd name="connsiteY3" fmla="*/ 0 h 1312070"/>
                        <a:gd name="connsiteX4" fmla="*/ 3154416 w 3154416"/>
                        <a:gd name="connsiteY4" fmla="*/ 656035 h 13120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54416" h="1312070">
                          <a:moveTo>
                            <a:pt x="3154416" y="656035"/>
                          </a:moveTo>
                          <a:cubicBezTo>
                            <a:pt x="3154416" y="1018353"/>
                            <a:pt x="2448276" y="1312070"/>
                            <a:pt x="1577208" y="1312070"/>
                          </a:cubicBezTo>
                          <a:cubicBezTo>
                            <a:pt x="706140" y="1312070"/>
                            <a:pt x="0" y="1018353"/>
                            <a:pt x="0" y="656035"/>
                          </a:cubicBezTo>
                          <a:cubicBezTo>
                            <a:pt x="0" y="293717"/>
                            <a:pt x="706140" y="0"/>
                            <a:pt x="1577208" y="0"/>
                          </a:cubicBezTo>
                          <a:cubicBezTo>
                            <a:pt x="2448276" y="0"/>
                            <a:pt x="3154416" y="293717"/>
                            <a:pt x="3154416" y="656035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9329" cap="flat">
                      <a:solidFill>
                        <a:schemeClr val="accent3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33" name="Graphic 4">
                      <a:extLst>
                        <a:ext uri="{FF2B5EF4-FFF2-40B4-BE49-F238E27FC236}">
                          <a16:creationId xmlns="" xmlns:a16="http://schemas.microsoft.com/office/drawing/2014/main" id="{3DCD74C3-E4F1-47DA-AD18-9325B21692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48472" y="5955191"/>
                      <a:ext cx="166528" cy="104021"/>
                      <a:chOff x="10348472" y="5955191"/>
                      <a:chExt cx="166528" cy="104021"/>
                    </a:xfrm>
                  </p:grpSpPr>
                  <p:sp>
                    <p:nvSpPr>
                      <p:cNvPr id="234" name="Freeform: Shape 240">
                        <a:extLst>
                          <a:ext uri="{FF2B5EF4-FFF2-40B4-BE49-F238E27FC236}">
                            <a16:creationId xmlns="" xmlns:a16="http://schemas.microsoft.com/office/drawing/2014/main" id="{4A8A0DA8-D613-4E8C-83D9-1FAD39DAAF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48472" y="5993721"/>
                        <a:ext cx="111765" cy="65491"/>
                      </a:xfrm>
                      <a:custGeom>
                        <a:avLst/>
                        <a:gdLst>
                          <a:gd name="connsiteX0" fmla="*/ 0 w 111765"/>
                          <a:gd name="connsiteY0" fmla="*/ 65491 h 65491"/>
                          <a:gd name="connsiteX1" fmla="*/ 111766 w 111765"/>
                          <a:gd name="connsiteY1" fmla="*/ 0 h 6549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11765" h="65491">
                            <a:moveTo>
                              <a:pt x="0" y="65491"/>
                            </a:moveTo>
                            <a:cubicBezTo>
                              <a:pt x="0" y="65491"/>
                              <a:pt x="58401" y="34332"/>
                              <a:pt x="111766" y="0"/>
                            </a:cubicBezTo>
                          </a:path>
                        </a:pathLst>
                      </a:custGeom>
                      <a:noFill/>
                      <a:ln w="9329" cap="flat">
                        <a:solidFill>
                          <a:schemeClr val="accent3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5" name="Freeform: Shape 241">
                        <a:extLst>
                          <a:ext uri="{FF2B5EF4-FFF2-40B4-BE49-F238E27FC236}">
                            <a16:creationId xmlns="" xmlns:a16="http://schemas.microsoft.com/office/drawing/2014/main" id="{7293619E-DF36-480B-8325-555B516393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22267" y="5955191"/>
                        <a:ext cx="92733" cy="83963"/>
                      </a:xfrm>
                      <a:custGeom>
                        <a:avLst/>
                        <a:gdLst>
                          <a:gd name="connsiteX0" fmla="*/ 52804 w 92733"/>
                          <a:gd name="connsiteY0" fmla="*/ 83964 h 83963"/>
                          <a:gd name="connsiteX1" fmla="*/ 92734 w 92733"/>
                          <a:gd name="connsiteY1" fmla="*/ 0 h 83963"/>
                          <a:gd name="connsiteX2" fmla="*/ 0 w 92733"/>
                          <a:gd name="connsiteY2" fmla="*/ 7370 h 8396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92733" h="83963">
                            <a:moveTo>
                              <a:pt x="52804" y="83964"/>
                            </a:moveTo>
                            <a:lnTo>
                              <a:pt x="92734" y="0"/>
                            </a:lnTo>
                            <a:lnTo>
                              <a:pt x="0" y="7370"/>
                            </a:ln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932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33" name="Graphic 4">
                  <a:extLst>
                    <a:ext uri="{FF2B5EF4-FFF2-40B4-BE49-F238E27FC236}">
                      <a16:creationId xmlns="" xmlns:a16="http://schemas.microsoft.com/office/drawing/2014/main" id="{B8C93D2B-58E7-4B6C-81F0-01AC06179E71}"/>
                    </a:ext>
                  </a:extLst>
                </p:cNvPr>
                <p:cNvGrpSpPr/>
                <p:nvPr/>
              </p:nvGrpSpPr>
              <p:grpSpPr>
                <a:xfrm>
                  <a:off x="2962667" y="4195968"/>
                  <a:ext cx="1659306" cy="1164575"/>
                  <a:chOff x="2962667" y="4195968"/>
                  <a:chExt cx="1659306" cy="1164575"/>
                </a:xfrm>
              </p:grpSpPr>
              <p:sp>
                <p:nvSpPr>
                  <p:cNvPr id="198" name="Freeform: Shape 204">
                    <a:extLst>
                      <a:ext uri="{FF2B5EF4-FFF2-40B4-BE49-F238E27FC236}">
                        <a16:creationId xmlns="" xmlns:a16="http://schemas.microsoft.com/office/drawing/2014/main" id="{EE6C30ED-4F4A-4B37-AC1D-8F28D472E2B8}"/>
                      </a:ext>
                    </a:extLst>
                  </p:cNvPr>
                  <p:cNvSpPr/>
                  <p:nvPr/>
                </p:nvSpPr>
                <p:spPr>
                  <a:xfrm>
                    <a:off x="3668614" y="4528744"/>
                    <a:ext cx="248625" cy="442674"/>
                  </a:xfrm>
                  <a:custGeom>
                    <a:avLst/>
                    <a:gdLst>
                      <a:gd name="connsiteX0" fmla="*/ 237897 w 248625"/>
                      <a:gd name="connsiteY0" fmla="*/ 34612 h 442674"/>
                      <a:gd name="connsiteX1" fmla="*/ 205897 w 248625"/>
                      <a:gd name="connsiteY1" fmla="*/ 14274 h 442674"/>
                      <a:gd name="connsiteX2" fmla="*/ 193676 w 248625"/>
                      <a:gd name="connsiteY2" fmla="*/ 9889 h 442674"/>
                      <a:gd name="connsiteX3" fmla="*/ 183227 w 248625"/>
                      <a:gd name="connsiteY3" fmla="*/ 6904 h 442674"/>
                      <a:gd name="connsiteX4" fmla="*/ 173338 w 248625"/>
                      <a:gd name="connsiteY4" fmla="*/ 4665 h 442674"/>
                      <a:gd name="connsiteX5" fmla="*/ 163822 w 248625"/>
                      <a:gd name="connsiteY5" fmla="*/ 2985 h 442674"/>
                      <a:gd name="connsiteX6" fmla="*/ 154399 w 248625"/>
                      <a:gd name="connsiteY6" fmla="*/ 1679 h 442674"/>
                      <a:gd name="connsiteX7" fmla="*/ 144884 w 248625"/>
                      <a:gd name="connsiteY7" fmla="*/ 747 h 442674"/>
                      <a:gd name="connsiteX8" fmla="*/ 135181 w 248625"/>
                      <a:gd name="connsiteY8" fmla="*/ 187 h 442674"/>
                      <a:gd name="connsiteX9" fmla="*/ 125106 w 248625"/>
                      <a:gd name="connsiteY9" fmla="*/ 0 h 442674"/>
                      <a:gd name="connsiteX10" fmla="*/ 114284 w 248625"/>
                      <a:gd name="connsiteY10" fmla="*/ 187 h 442674"/>
                      <a:gd name="connsiteX11" fmla="*/ 102156 w 248625"/>
                      <a:gd name="connsiteY11" fmla="*/ 933 h 442674"/>
                      <a:gd name="connsiteX12" fmla="*/ 86856 w 248625"/>
                      <a:gd name="connsiteY12" fmla="*/ 2706 h 442674"/>
                      <a:gd name="connsiteX13" fmla="*/ 74541 w 248625"/>
                      <a:gd name="connsiteY13" fmla="*/ 4851 h 442674"/>
                      <a:gd name="connsiteX14" fmla="*/ 32839 w 248625"/>
                      <a:gd name="connsiteY14" fmla="*/ 18938 h 442674"/>
                      <a:gd name="connsiteX15" fmla="*/ 22950 w 248625"/>
                      <a:gd name="connsiteY15" fmla="*/ 24816 h 442674"/>
                      <a:gd name="connsiteX16" fmla="*/ 16420 w 248625"/>
                      <a:gd name="connsiteY16" fmla="*/ 29760 h 442674"/>
                      <a:gd name="connsiteX17" fmla="*/ 11568 w 248625"/>
                      <a:gd name="connsiteY17" fmla="*/ 34425 h 442674"/>
                      <a:gd name="connsiteX18" fmla="*/ 7837 w 248625"/>
                      <a:gd name="connsiteY18" fmla="*/ 38903 h 442674"/>
                      <a:gd name="connsiteX19" fmla="*/ 5038 w 248625"/>
                      <a:gd name="connsiteY19" fmla="*/ 43288 h 442674"/>
                      <a:gd name="connsiteX20" fmla="*/ 2985 w 248625"/>
                      <a:gd name="connsiteY20" fmla="*/ 47766 h 442674"/>
                      <a:gd name="connsiteX21" fmla="*/ 1679 w 248625"/>
                      <a:gd name="connsiteY21" fmla="*/ 52337 h 442674"/>
                      <a:gd name="connsiteX22" fmla="*/ 1119 w 248625"/>
                      <a:gd name="connsiteY22" fmla="*/ 57095 h 442674"/>
                      <a:gd name="connsiteX23" fmla="*/ 1119 w 248625"/>
                      <a:gd name="connsiteY23" fmla="*/ 57842 h 442674"/>
                      <a:gd name="connsiteX24" fmla="*/ 0 w 248625"/>
                      <a:gd name="connsiteY24" fmla="*/ 442208 h 442674"/>
                      <a:gd name="connsiteX25" fmla="*/ 0 w 248625"/>
                      <a:gd name="connsiteY25" fmla="*/ 441462 h 442674"/>
                      <a:gd name="connsiteX26" fmla="*/ 560 w 248625"/>
                      <a:gd name="connsiteY26" fmla="*/ 436704 h 442674"/>
                      <a:gd name="connsiteX27" fmla="*/ 1866 w 248625"/>
                      <a:gd name="connsiteY27" fmla="*/ 432132 h 442674"/>
                      <a:gd name="connsiteX28" fmla="*/ 3918 w 248625"/>
                      <a:gd name="connsiteY28" fmla="*/ 427654 h 442674"/>
                      <a:gd name="connsiteX29" fmla="*/ 6717 w 248625"/>
                      <a:gd name="connsiteY29" fmla="*/ 423269 h 442674"/>
                      <a:gd name="connsiteX30" fmla="*/ 10449 w 248625"/>
                      <a:gd name="connsiteY30" fmla="*/ 418792 h 442674"/>
                      <a:gd name="connsiteX31" fmla="*/ 15300 w 248625"/>
                      <a:gd name="connsiteY31" fmla="*/ 414127 h 442674"/>
                      <a:gd name="connsiteX32" fmla="*/ 21830 w 248625"/>
                      <a:gd name="connsiteY32" fmla="*/ 409182 h 442674"/>
                      <a:gd name="connsiteX33" fmla="*/ 31719 w 248625"/>
                      <a:gd name="connsiteY33" fmla="*/ 403305 h 442674"/>
                      <a:gd name="connsiteX34" fmla="*/ 73421 w 248625"/>
                      <a:gd name="connsiteY34" fmla="*/ 389218 h 442674"/>
                      <a:gd name="connsiteX35" fmla="*/ 85736 w 248625"/>
                      <a:gd name="connsiteY35" fmla="*/ 387072 h 442674"/>
                      <a:gd name="connsiteX36" fmla="*/ 101036 w 248625"/>
                      <a:gd name="connsiteY36" fmla="*/ 385299 h 442674"/>
                      <a:gd name="connsiteX37" fmla="*/ 113164 w 248625"/>
                      <a:gd name="connsiteY37" fmla="*/ 384553 h 442674"/>
                      <a:gd name="connsiteX38" fmla="*/ 123986 w 248625"/>
                      <a:gd name="connsiteY38" fmla="*/ 384366 h 442674"/>
                      <a:gd name="connsiteX39" fmla="*/ 134062 w 248625"/>
                      <a:gd name="connsiteY39" fmla="*/ 384553 h 442674"/>
                      <a:gd name="connsiteX40" fmla="*/ 143764 w 248625"/>
                      <a:gd name="connsiteY40" fmla="*/ 385113 h 442674"/>
                      <a:gd name="connsiteX41" fmla="*/ 153280 w 248625"/>
                      <a:gd name="connsiteY41" fmla="*/ 386046 h 442674"/>
                      <a:gd name="connsiteX42" fmla="*/ 162703 w 248625"/>
                      <a:gd name="connsiteY42" fmla="*/ 387352 h 442674"/>
                      <a:gd name="connsiteX43" fmla="*/ 172218 w 248625"/>
                      <a:gd name="connsiteY43" fmla="*/ 389031 h 442674"/>
                      <a:gd name="connsiteX44" fmla="*/ 182107 w 248625"/>
                      <a:gd name="connsiteY44" fmla="*/ 391270 h 442674"/>
                      <a:gd name="connsiteX45" fmla="*/ 192557 w 248625"/>
                      <a:gd name="connsiteY45" fmla="*/ 394256 h 442674"/>
                      <a:gd name="connsiteX46" fmla="*/ 204778 w 248625"/>
                      <a:gd name="connsiteY46" fmla="*/ 398640 h 442674"/>
                      <a:gd name="connsiteX47" fmla="*/ 236777 w 248625"/>
                      <a:gd name="connsiteY47" fmla="*/ 418978 h 442674"/>
                      <a:gd name="connsiteX48" fmla="*/ 247506 w 248625"/>
                      <a:gd name="connsiteY48" fmla="*/ 442674 h 442674"/>
                      <a:gd name="connsiteX49" fmla="*/ 248625 w 248625"/>
                      <a:gd name="connsiteY49" fmla="*/ 58308 h 442674"/>
                      <a:gd name="connsiteX50" fmla="*/ 237897 w 248625"/>
                      <a:gd name="connsiteY50" fmla="*/ 34612 h 442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248625" h="442674">
                        <a:moveTo>
                          <a:pt x="237897" y="34612"/>
                        </a:moveTo>
                        <a:cubicBezTo>
                          <a:pt x="230247" y="26495"/>
                          <a:pt x="219238" y="19685"/>
                          <a:pt x="205897" y="14274"/>
                        </a:cubicBezTo>
                        <a:cubicBezTo>
                          <a:pt x="201979" y="12688"/>
                          <a:pt x="197874" y="11195"/>
                          <a:pt x="193676" y="9889"/>
                        </a:cubicBezTo>
                        <a:cubicBezTo>
                          <a:pt x="190317" y="8863"/>
                          <a:pt x="186772" y="7837"/>
                          <a:pt x="183227" y="6904"/>
                        </a:cubicBezTo>
                        <a:cubicBezTo>
                          <a:pt x="180055" y="6064"/>
                          <a:pt x="176697" y="5318"/>
                          <a:pt x="173338" y="4665"/>
                        </a:cubicBezTo>
                        <a:cubicBezTo>
                          <a:pt x="170166" y="4012"/>
                          <a:pt x="166994" y="3452"/>
                          <a:pt x="163822" y="2985"/>
                        </a:cubicBezTo>
                        <a:cubicBezTo>
                          <a:pt x="160744" y="2519"/>
                          <a:pt x="157572" y="2052"/>
                          <a:pt x="154399" y="1679"/>
                        </a:cubicBezTo>
                        <a:cubicBezTo>
                          <a:pt x="151228" y="1306"/>
                          <a:pt x="148056" y="1026"/>
                          <a:pt x="144884" y="747"/>
                        </a:cubicBezTo>
                        <a:cubicBezTo>
                          <a:pt x="141712" y="467"/>
                          <a:pt x="138447" y="280"/>
                          <a:pt x="135181" y="187"/>
                        </a:cubicBezTo>
                        <a:cubicBezTo>
                          <a:pt x="131823" y="0"/>
                          <a:pt x="128464" y="0"/>
                          <a:pt x="125106" y="0"/>
                        </a:cubicBezTo>
                        <a:cubicBezTo>
                          <a:pt x="121467" y="0"/>
                          <a:pt x="117922" y="93"/>
                          <a:pt x="114284" y="187"/>
                        </a:cubicBezTo>
                        <a:cubicBezTo>
                          <a:pt x="110272" y="373"/>
                          <a:pt x="106167" y="560"/>
                          <a:pt x="102156" y="933"/>
                        </a:cubicBezTo>
                        <a:cubicBezTo>
                          <a:pt x="97024" y="1399"/>
                          <a:pt x="91893" y="1959"/>
                          <a:pt x="86856" y="2706"/>
                        </a:cubicBezTo>
                        <a:cubicBezTo>
                          <a:pt x="82751" y="3359"/>
                          <a:pt x="78553" y="4012"/>
                          <a:pt x="74541" y="4851"/>
                        </a:cubicBezTo>
                        <a:cubicBezTo>
                          <a:pt x="58122" y="8210"/>
                          <a:pt x="44128" y="13061"/>
                          <a:pt x="32839" y="18938"/>
                        </a:cubicBezTo>
                        <a:cubicBezTo>
                          <a:pt x="29294" y="20804"/>
                          <a:pt x="25935" y="22763"/>
                          <a:pt x="22950" y="24816"/>
                        </a:cubicBezTo>
                        <a:cubicBezTo>
                          <a:pt x="20618" y="26402"/>
                          <a:pt x="18379" y="28081"/>
                          <a:pt x="16420" y="29760"/>
                        </a:cubicBezTo>
                        <a:cubicBezTo>
                          <a:pt x="14647" y="31253"/>
                          <a:pt x="13061" y="32839"/>
                          <a:pt x="11568" y="34425"/>
                        </a:cubicBezTo>
                        <a:cubicBezTo>
                          <a:pt x="10169" y="35918"/>
                          <a:pt x="8956" y="37411"/>
                          <a:pt x="7837" y="38903"/>
                        </a:cubicBezTo>
                        <a:cubicBezTo>
                          <a:pt x="6810" y="40396"/>
                          <a:pt x="5784" y="41795"/>
                          <a:pt x="5038" y="43288"/>
                        </a:cubicBezTo>
                        <a:cubicBezTo>
                          <a:pt x="4198" y="44781"/>
                          <a:pt x="3545" y="46273"/>
                          <a:pt x="2985" y="47766"/>
                        </a:cubicBezTo>
                        <a:cubicBezTo>
                          <a:pt x="2426" y="49259"/>
                          <a:pt x="1959" y="50751"/>
                          <a:pt x="1679" y="52337"/>
                        </a:cubicBezTo>
                        <a:cubicBezTo>
                          <a:pt x="1399" y="53923"/>
                          <a:pt x="1213" y="55509"/>
                          <a:pt x="1119" y="57095"/>
                        </a:cubicBezTo>
                        <a:cubicBezTo>
                          <a:pt x="1119" y="57375"/>
                          <a:pt x="1119" y="57562"/>
                          <a:pt x="1119" y="57842"/>
                        </a:cubicBezTo>
                        <a:lnTo>
                          <a:pt x="0" y="442208"/>
                        </a:lnTo>
                        <a:cubicBezTo>
                          <a:pt x="0" y="441928"/>
                          <a:pt x="0" y="441742"/>
                          <a:pt x="0" y="441462"/>
                        </a:cubicBezTo>
                        <a:cubicBezTo>
                          <a:pt x="0" y="439876"/>
                          <a:pt x="186" y="438290"/>
                          <a:pt x="560" y="436704"/>
                        </a:cubicBezTo>
                        <a:cubicBezTo>
                          <a:pt x="840" y="435211"/>
                          <a:pt x="1306" y="433625"/>
                          <a:pt x="1866" y="432132"/>
                        </a:cubicBezTo>
                        <a:cubicBezTo>
                          <a:pt x="2426" y="430640"/>
                          <a:pt x="3079" y="429147"/>
                          <a:pt x="3918" y="427654"/>
                        </a:cubicBezTo>
                        <a:cubicBezTo>
                          <a:pt x="4758" y="426161"/>
                          <a:pt x="5691" y="424669"/>
                          <a:pt x="6717" y="423269"/>
                        </a:cubicBezTo>
                        <a:cubicBezTo>
                          <a:pt x="7837" y="421777"/>
                          <a:pt x="9049" y="420284"/>
                          <a:pt x="10449" y="418792"/>
                        </a:cubicBezTo>
                        <a:cubicBezTo>
                          <a:pt x="11941" y="417205"/>
                          <a:pt x="13528" y="415713"/>
                          <a:pt x="15300" y="414127"/>
                        </a:cubicBezTo>
                        <a:cubicBezTo>
                          <a:pt x="17259" y="412448"/>
                          <a:pt x="19498" y="410768"/>
                          <a:pt x="21830" y="409182"/>
                        </a:cubicBezTo>
                        <a:cubicBezTo>
                          <a:pt x="24816" y="407130"/>
                          <a:pt x="28174" y="405171"/>
                          <a:pt x="31719" y="403305"/>
                        </a:cubicBezTo>
                        <a:cubicBezTo>
                          <a:pt x="43008" y="397427"/>
                          <a:pt x="57002" y="392576"/>
                          <a:pt x="73421" y="389218"/>
                        </a:cubicBezTo>
                        <a:cubicBezTo>
                          <a:pt x="77526" y="388378"/>
                          <a:pt x="81631" y="387632"/>
                          <a:pt x="85736" y="387072"/>
                        </a:cubicBezTo>
                        <a:cubicBezTo>
                          <a:pt x="90774" y="386326"/>
                          <a:pt x="95905" y="385766"/>
                          <a:pt x="101036" y="385299"/>
                        </a:cubicBezTo>
                        <a:cubicBezTo>
                          <a:pt x="105048" y="384926"/>
                          <a:pt x="109153" y="384740"/>
                          <a:pt x="113164" y="384553"/>
                        </a:cubicBezTo>
                        <a:cubicBezTo>
                          <a:pt x="116802" y="384460"/>
                          <a:pt x="120348" y="384366"/>
                          <a:pt x="123986" y="384366"/>
                        </a:cubicBezTo>
                        <a:cubicBezTo>
                          <a:pt x="127345" y="384366"/>
                          <a:pt x="130703" y="384460"/>
                          <a:pt x="134062" y="384553"/>
                        </a:cubicBezTo>
                        <a:cubicBezTo>
                          <a:pt x="137327" y="384646"/>
                          <a:pt x="140592" y="384926"/>
                          <a:pt x="143764" y="385113"/>
                        </a:cubicBezTo>
                        <a:cubicBezTo>
                          <a:pt x="146936" y="385393"/>
                          <a:pt x="150108" y="385672"/>
                          <a:pt x="153280" y="386046"/>
                        </a:cubicBezTo>
                        <a:cubicBezTo>
                          <a:pt x="156452" y="386419"/>
                          <a:pt x="159624" y="386885"/>
                          <a:pt x="162703" y="387352"/>
                        </a:cubicBezTo>
                        <a:cubicBezTo>
                          <a:pt x="165968" y="387818"/>
                          <a:pt x="169140" y="388471"/>
                          <a:pt x="172218" y="389031"/>
                        </a:cubicBezTo>
                        <a:cubicBezTo>
                          <a:pt x="175577" y="389684"/>
                          <a:pt x="178842" y="390430"/>
                          <a:pt x="182107" y="391270"/>
                        </a:cubicBezTo>
                        <a:cubicBezTo>
                          <a:pt x="185653" y="392203"/>
                          <a:pt x="189198" y="393136"/>
                          <a:pt x="192557" y="394256"/>
                        </a:cubicBezTo>
                        <a:cubicBezTo>
                          <a:pt x="196848" y="395561"/>
                          <a:pt x="200859" y="397054"/>
                          <a:pt x="204778" y="398640"/>
                        </a:cubicBezTo>
                        <a:cubicBezTo>
                          <a:pt x="218119" y="404051"/>
                          <a:pt x="229221" y="410955"/>
                          <a:pt x="236777" y="418978"/>
                        </a:cubicBezTo>
                        <a:cubicBezTo>
                          <a:pt x="244054" y="426722"/>
                          <a:pt x="247506" y="434745"/>
                          <a:pt x="247506" y="442674"/>
                        </a:cubicBezTo>
                        <a:lnTo>
                          <a:pt x="248625" y="58308"/>
                        </a:lnTo>
                        <a:cubicBezTo>
                          <a:pt x="248532" y="50378"/>
                          <a:pt x="245173" y="42262"/>
                          <a:pt x="237897" y="34612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3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99" name="Graphic 4">
                    <a:extLst>
                      <a:ext uri="{FF2B5EF4-FFF2-40B4-BE49-F238E27FC236}">
                        <a16:creationId xmlns="" xmlns:a16="http://schemas.microsoft.com/office/drawing/2014/main" id="{1A01514D-15CC-42E8-A651-05C4746DD492}"/>
                      </a:ext>
                    </a:extLst>
                  </p:cNvPr>
                  <p:cNvGrpSpPr/>
                  <p:nvPr/>
                </p:nvGrpSpPr>
                <p:grpSpPr>
                  <a:xfrm>
                    <a:off x="2972650" y="4218453"/>
                    <a:ext cx="1649323" cy="1142090"/>
                    <a:chOff x="2972650" y="4218453"/>
                    <a:chExt cx="1649323" cy="1142090"/>
                  </a:xfrm>
                  <a:solidFill>
                    <a:srgbClr val="7D5E00"/>
                  </a:solidFill>
                </p:grpSpPr>
                <p:sp>
                  <p:nvSpPr>
                    <p:cNvPr id="211" name="Freeform: Shape 217">
                      <a:extLst>
                        <a:ext uri="{FF2B5EF4-FFF2-40B4-BE49-F238E27FC236}">
                          <a16:creationId xmlns="" xmlns:a16="http://schemas.microsoft.com/office/drawing/2014/main" id="{9705245D-0712-461C-8856-61CAE904A5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2348" y="4218453"/>
                      <a:ext cx="25842" cy="466930"/>
                    </a:xfrm>
                    <a:custGeom>
                      <a:avLst/>
                      <a:gdLst>
                        <a:gd name="connsiteX0" fmla="*/ 0 w 25842"/>
                        <a:gd name="connsiteY0" fmla="*/ 384273 h 466930"/>
                        <a:gd name="connsiteX1" fmla="*/ 1119 w 25842"/>
                        <a:gd name="connsiteY1" fmla="*/ 0 h 466930"/>
                        <a:gd name="connsiteX2" fmla="*/ 25842 w 25842"/>
                        <a:gd name="connsiteY2" fmla="*/ 82564 h 466930"/>
                        <a:gd name="connsiteX3" fmla="*/ 24723 w 25842"/>
                        <a:gd name="connsiteY3" fmla="*/ 466930 h 466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5842" h="466930">
                          <a:moveTo>
                            <a:pt x="0" y="384273"/>
                          </a:moveTo>
                          <a:lnTo>
                            <a:pt x="1119" y="0"/>
                          </a:lnTo>
                          <a:lnTo>
                            <a:pt x="25842" y="82564"/>
                          </a:lnTo>
                          <a:lnTo>
                            <a:pt x="24723" y="46693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2" name="Freeform: Shape 218">
                      <a:extLst>
                        <a:ext uri="{FF2B5EF4-FFF2-40B4-BE49-F238E27FC236}">
                          <a16:creationId xmlns="" xmlns:a16="http://schemas.microsoft.com/office/drawing/2014/main" id="{85CCB03C-003E-4398-BCD6-C0F46C574D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1204" y="4284690"/>
                      <a:ext cx="87415" cy="460586"/>
                    </a:xfrm>
                    <a:custGeom>
                      <a:avLst/>
                      <a:gdLst>
                        <a:gd name="connsiteX0" fmla="*/ 0 w 87415"/>
                        <a:gd name="connsiteY0" fmla="*/ 384366 h 460586"/>
                        <a:gd name="connsiteX1" fmla="*/ 1119 w 87415"/>
                        <a:gd name="connsiteY1" fmla="*/ 0 h 460586"/>
                        <a:gd name="connsiteX2" fmla="*/ 87415 w 87415"/>
                        <a:gd name="connsiteY2" fmla="*/ 76314 h 460586"/>
                        <a:gd name="connsiteX3" fmla="*/ 86296 w 87415"/>
                        <a:gd name="connsiteY3" fmla="*/ 460587 h 4605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7415" h="460586">
                          <a:moveTo>
                            <a:pt x="0" y="384366"/>
                          </a:moveTo>
                          <a:lnTo>
                            <a:pt x="1119" y="0"/>
                          </a:lnTo>
                          <a:lnTo>
                            <a:pt x="87415" y="76314"/>
                          </a:lnTo>
                          <a:lnTo>
                            <a:pt x="86296" y="460587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3" name="Freeform: Shape 219">
                      <a:extLst>
                        <a:ext uri="{FF2B5EF4-FFF2-40B4-BE49-F238E27FC236}">
                          <a16:creationId xmlns="" xmlns:a16="http://schemas.microsoft.com/office/drawing/2014/main" id="{E8834CD2-891E-4FB1-A79A-98EE1095D9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3219" y="4388339"/>
                      <a:ext cx="141245" cy="443793"/>
                    </a:xfrm>
                    <a:custGeom>
                      <a:avLst/>
                      <a:gdLst>
                        <a:gd name="connsiteX0" fmla="*/ 0 w 141245"/>
                        <a:gd name="connsiteY0" fmla="*/ 384366 h 443793"/>
                        <a:gd name="connsiteX1" fmla="*/ 1119 w 141245"/>
                        <a:gd name="connsiteY1" fmla="*/ 0 h 443793"/>
                        <a:gd name="connsiteX2" fmla="*/ 141245 w 141245"/>
                        <a:gd name="connsiteY2" fmla="*/ 59521 h 443793"/>
                        <a:gd name="connsiteX3" fmla="*/ 140126 w 141245"/>
                        <a:gd name="connsiteY3" fmla="*/ 443794 h 443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1245" h="443793">
                          <a:moveTo>
                            <a:pt x="0" y="384366"/>
                          </a:moveTo>
                          <a:lnTo>
                            <a:pt x="1119" y="0"/>
                          </a:lnTo>
                          <a:lnTo>
                            <a:pt x="141245" y="59521"/>
                          </a:lnTo>
                          <a:lnTo>
                            <a:pt x="140126" y="443794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4" name="Freeform: Shape 220">
                      <a:extLst>
                        <a:ext uri="{FF2B5EF4-FFF2-40B4-BE49-F238E27FC236}">
                          <a16:creationId xmlns="" xmlns:a16="http://schemas.microsoft.com/office/drawing/2014/main" id="{1B3A5E2A-3CA0-4BD8-B87F-FE6ABE1282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2650" y="4516896"/>
                      <a:ext cx="179402" cy="418511"/>
                    </a:xfrm>
                    <a:custGeom>
                      <a:avLst/>
                      <a:gdLst>
                        <a:gd name="connsiteX0" fmla="*/ 0 w 179402"/>
                        <a:gd name="connsiteY0" fmla="*/ 384273 h 418511"/>
                        <a:gd name="connsiteX1" fmla="*/ 1026 w 179402"/>
                        <a:gd name="connsiteY1" fmla="*/ 0 h 418511"/>
                        <a:gd name="connsiteX2" fmla="*/ 179402 w 179402"/>
                        <a:gd name="connsiteY2" fmla="*/ 34145 h 418511"/>
                        <a:gd name="connsiteX3" fmla="*/ 178283 w 179402"/>
                        <a:gd name="connsiteY3" fmla="*/ 418511 h 4185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79402" h="418511">
                          <a:moveTo>
                            <a:pt x="0" y="384273"/>
                          </a:moveTo>
                          <a:lnTo>
                            <a:pt x="1026" y="0"/>
                          </a:lnTo>
                          <a:lnTo>
                            <a:pt x="179402" y="34145"/>
                          </a:lnTo>
                          <a:lnTo>
                            <a:pt x="178283" y="418511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5" name="Freeform: Shape 221">
                      <a:extLst>
                        <a:ext uri="{FF2B5EF4-FFF2-40B4-BE49-F238E27FC236}">
                          <a16:creationId xmlns="" xmlns:a16="http://schemas.microsoft.com/office/drawing/2014/main" id="{F91D972A-6C6F-472D-815E-1F071E6E66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3582" y="4654596"/>
                      <a:ext cx="219984" cy="424202"/>
                    </a:xfrm>
                    <a:custGeom>
                      <a:avLst/>
                      <a:gdLst>
                        <a:gd name="connsiteX0" fmla="*/ 195169 w 219984"/>
                        <a:gd name="connsiteY0" fmla="*/ 3638 h 424202"/>
                        <a:gd name="connsiteX1" fmla="*/ 1119 w 219984"/>
                        <a:gd name="connsiteY1" fmla="*/ 0 h 424202"/>
                        <a:gd name="connsiteX2" fmla="*/ 0 w 219984"/>
                        <a:gd name="connsiteY2" fmla="*/ 384366 h 424202"/>
                        <a:gd name="connsiteX3" fmla="*/ 194049 w 219984"/>
                        <a:gd name="connsiteY3" fmla="*/ 388005 h 424202"/>
                        <a:gd name="connsiteX4" fmla="*/ 218865 w 219984"/>
                        <a:gd name="connsiteY4" fmla="*/ 424202 h 424202"/>
                        <a:gd name="connsiteX5" fmla="*/ 219985 w 219984"/>
                        <a:gd name="connsiteY5" fmla="*/ 39836 h 424202"/>
                        <a:gd name="connsiteX6" fmla="*/ 195169 w 219984"/>
                        <a:gd name="connsiteY6" fmla="*/ 3638 h 4242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9984" h="424202">
                          <a:moveTo>
                            <a:pt x="195169" y="3638"/>
                          </a:moveTo>
                          <a:lnTo>
                            <a:pt x="1119" y="0"/>
                          </a:lnTo>
                          <a:lnTo>
                            <a:pt x="0" y="384366"/>
                          </a:lnTo>
                          <a:lnTo>
                            <a:pt x="194049" y="388005"/>
                          </a:lnTo>
                          <a:cubicBezTo>
                            <a:pt x="200673" y="400226"/>
                            <a:pt x="208883" y="412261"/>
                            <a:pt x="218865" y="424202"/>
                          </a:cubicBezTo>
                          <a:lnTo>
                            <a:pt x="219985" y="39836"/>
                          </a:lnTo>
                          <a:cubicBezTo>
                            <a:pt x="210002" y="27894"/>
                            <a:pt x="201792" y="15860"/>
                            <a:pt x="195169" y="3638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6" name="Freeform: Shape 222">
                      <a:extLst>
                        <a:ext uri="{FF2B5EF4-FFF2-40B4-BE49-F238E27FC236}">
                          <a16:creationId xmlns="" xmlns:a16="http://schemas.microsoft.com/office/drawing/2014/main" id="{6FE1D964-F1D7-4F49-9DCE-9C13E693B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7138" y="4756472"/>
                      <a:ext cx="235191" cy="414593"/>
                    </a:xfrm>
                    <a:custGeom>
                      <a:avLst/>
                      <a:gdLst>
                        <a:gd name="connsiteX0" fmla="*/ 185653 w 235191"/>
                        <a:gd name="connsiteY0" fmla="*/ 0 h 414593"/>
                        <a:gd name="connsiteX1" fmla="*/ 1119 w 235191"/>
                        <a:gd name="connsiteY1" fmla="*/ 27708 h 414593"/>
                        <a:gd name="connsiteX2" fmla="*/ 0 w 235191"/>
                        <a:gd name="connsiteY2" fmla="*/ 412074 h 414593"/>
                        <a:gd name="connsiteX3" fmla="*/ 184533 w 235191"/>
                        <a:gd name="connsiteY3" fmla="*/ 384366 h 414593"/>
                        <a:gd name="connsiteX4" fmla="*/ 234072 w 235191"/>
                        <a:gd name="connsiteY4" fmla="*/ 414593 h 414593"/>
                        <a:gd name="connsiteX5" fmla="*/ 235191 w 235191"/>
                        <a:gd name="connsiteY5" fmla="*/ 30227 h 414593"/>
                        <a:gd name="connsiteX6" fmla="*/ 185653 w 235191"/>
                        <a:gd name="connsiteY6" fmla="*/ 0 h 414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35191" h="414593">
                          <a:moveTo>
                            <a:pt x="185653" y="0"/>
                          </a:moveTo>
                          <a:lnTo>
                            <a:pt x="1119" y="27708"/>
                          </a:lnTo>
                          <a:lnTo>
                            <a:pt x="0" y="412074"/>
                          </a:lnTo>
                          <a:lnTo>
                            <a:pt x="184533" y="384366"/>
                          </a:lnTo>
                          <a:cubicBezTo>
                            <a:pt x="199740" y="395002"/>
                            <a:pt x="216346" y="405078"/>
                            <a:pt x="234072" y="414593"/>
                          </a:cubicBezTo>
                          <a:lnTo>
                            <a:pt x="235191" y="30227"/>
                          </a:lnTo>
                          <a:cubicBezTo>
                            <a:pt x="217466" y="20711"/>
                            <a:pt x="200859" y="10636"/>
                            <a:pt x="185653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7" name="Freeform: Shape 223">
                      <a:extLst>
                        <a:ext uri="{FF2B5EF4-FFF2-40B4-BE49-F238E27FC236}">
                          <a16:creationId xmlns="" xmlns:a16="http://schemas.microsoft.com/office/drawing/2014/main" id="{705DD524-24B0-4DA2-8F23-32C9306DB3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70253" y="4833812"/>
                      <a:ext cx="220824" cy="439409"/>
                    </a:xfrm>
                    <a:custGeom>
                      <a:avLst/>
                      <a:gdLst>
                        <a:gd name="connsiteX0" fmla="*/ 172312 w 220824"/>
                        <a:gd name="connsiteY0" fmla="*/ 6624 h 439409"/>
                        <a:gd name="connsiteX1" fmla="*/ 152254 w 220824"/>
                        <a:gd name="connsiteY1" fmla="*/ 0 h 439409"/>
                        <a:gd name="connsiteX2" fmla="*/ 152254 w 220824"/>
                        <a:gd name="connsiteY2" fmla="*/ 0 h 439409"/>
                        <a:gd name="connsiteX3" fmla="*/ 1120 w 220824"/>
                        <a:gd name="connsiteY3" fmla="*/ 55043 h 439409"/>
                        <a:gd name="connsiteX4" fmla="*/ 0 w 220824"/>
                        <a:gd name="connsiteY4" fmla="*/ 439409 h 439409"/>
                        <a:gd name="connsiteX5" fmla="*/ 151134 w 220824"/>
                        <a:gd name="connsiteY5" fmla="*/ 384366 h 439409"/>
                        <a:gd name="connsiteX6" fmla="*/ 151134 w 220824"/>
                        <a:gd name="connsiteY6" fmla="*/ 384366 h 439409"/>
                        <a:gd name="connsiteX7" fmla="*/ 171192 w 220824"/>
                        <a:gd name="connsiteY7" fmla="*/ 390990 h 439409"/>
                        <a:gd name="connsiteX8" fmla="*/ 219705 w 220824"/>
                        <a:gd name="connsiteY8" fmla="*/ 404891 h 439409"/>
                        <a:gd name="connsiteX9" fmla="*/ 220824 w 220824"/>
                        <a:gd name="connsiteY9" fmla="*/ 20524 h 439409"/>
                        <a:gd name="connsiteX10" fmla="*/ 172312 w 220824"/>
                        <a:gd name="connsiteY10" fmla="*/ 6624 h 4394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20824" h="439409">
                          <a:moveTo>
                            <a:pt x="172312" y="6624"/>
                          </a:moveTo>
                          <a:cubicBezTo>
                            <a:pt x="165502" y="4478"/>
                            <a:pt x="158878" y="2332"/>
                            <a:pt x="152254" y="0"/>
                          </a:cubicBezTo>
                          <a:lnTo>
                            <a:pt x="152254" y="0"/>
                          </a:lnTo>
                          <a:lnTo>
                            <a:pt x="1120" y="55043"/>
                          </a:lnTo>
                          <a:lnTo>
                            <a:pt x="0" y="439409"/>
                          </a:lnTo>
                          <a:lnTo>
                            <a:pt x="151134" y="384366"/>
                          </a:lnTo>
                          <a:lnTo>
                            <a:pt x="151134" y="384366"/>
                          </a:lnTo>
                          <a:cubicBezTo>
                            <a:pt x="157758" y="386605"/>
                            <a:pt x="164382" y="388844"/>
                            <a:pt x="171192" y="390990"/>
                          </a:cubicBezTo>
                          <a:cubicBezTo>
                            <a:pt x="186959" y="395935"/>
                            <a:pt x="203192" y="400599"/>
                            <a:pt x="219705" y="404891"/>
                          </a:cubicBezTo>
                          <a:lnTo>
                            <a:pt x="220824" y="20524"/>
                          </a:lnTo>
                          <a:cubicBezTo>
                            <a:pt x="204218" y="16233"/>
                            <a:pt x="188078" y="11568"/>
                            <a:pt x="172312" y="6624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8" name="Freeform: Shape 224">
                      <a:extLst>
                        <a:ext uri="{FF2B5EF4-FFF2-40B4-BE49-F238E27FC236}">
                          <a16:creationId xmlns="" xmlns:a16="http://schemas.microsoft.com/office/drawing/2014/main" id="{B420359A-6EA6-4370-AE7C-8880A91CA5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03938" y="4317250"/>
                      <a:ext cx="88254" cy="448178"/>
                    </a:xfrm>
                    <a:custGeom>
                      <a:avLst/>
                      <a:gdLst>
                        <a:gd name="connsiteX0" fmla="*/ 0 w 88254"/>
                        <a:gd name="connsiteY0" fmla="*/ 448178 h 448178"/>
                        <a:gd name="connsiteX1" fmla="*/ 1119 w 88254"/>
                        <a:gd name="connsiteY1" fmla="*/ 63812 h 448178"/>
                        <a:gd name="connsiteX2" fmla="*/ 88255 w 88254"/>
                        <a:gd name="connsiteY2" fmla="*/ 0 h 448178"/>
                        <a:gd name="connsiteX3" fmla="*/ 87135 w 88254"/>
                        <a:gd name="connsiteY3" fmla="*/ 384366 h 4481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8254" h="448178">
                          <a:moveTo>
                            <a:pt x="0" y="448178"/>
                          </a:moveTo>
                          <a:lnTo>
                            <a:pt x="1119" y="63812"/>
                          </a:lnTo>
                          <a:lnTo>
                            <a:pt x="88255" y="0"/>
                          </a:lnTo>
                          <a:lnTo>
                            <a:pt x="87135" y="384366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9" name="Freeform: Shape 225">
                      <a:extLst>
                        <a:ext uri="{FF2B5EF4-FFF2-40B4-BE49-F238E27FC236}">
                          <a16:creationId xmlns="" xmlns:a16="http://schemas.microsoft.com/office/drawing/2014/main" id="{E50FE174-8E54-4234-B09F-D9503EEDD8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2606" y="4427895"/>
                      <a:ext cx="128464" cy="429706"/>
                    </a:xfrm>
                    <a:custGeom>
                      <a:avLst/>
                      <a:gdLst>
                        <a:gd name="connsiteX0" fmla="*/ 0 w 128464"/>
                        <a:gd name="connsiteY0" fmla="*/ 429707 h 429706"/>
                        <a:gd name="connsiteX1" fmla="*/ 1119 w 128464"/>
                        <a:gd name="connsiteY1" fmla="*/ 45340 h 429706"/>
                        <a:gd name="connsiteX2" fmla="*/ 128464 w 128464"/>
                        <a:gd name="connsiteY2" fmla="*/ 0 h 429706"/>
                        <a:gd name="connsiteX3" fmla="*/ 127345 w 128464"/>
                        <a:gd name="connsiteY3" fmla="*/ 384273 h 4297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8464" h="429706">
                          <a:moveTo>
                            <a:pt x="0" y="429707"/>
                          </a:moveTo>
                          <a:lnTo>
                            <a:pt x="1119" y="45340"/>
                          </a:lnTo>
                          <a:lnTo>
                            <a:pt x="128464" y="0"/>
                          </a:lnTo>
                          <a:lnTo>
                            <a:pt x="127345" y="384273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0" name="Freeform: Shape 226">
                      <a:extLst>
                        <a:ext uri="{FF2B5EF4-FFF2-40B4-BE49-F238E27FC236}">
                          <a16:creationId xmlns="" xmlns:a16="http://schemas.microsoft.com/office/drawing/2014/main" id="{E25CEB5B-612D-485E-A143-588D683C94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5148" y="4556452"/>
                      <a:ext cx="156825" cy="406570"/>
                    </a:xfrm>
                    <a:custGeom>
                      <a:avLst/>
                      <a:gdLst>
                        <a:gd name="connsiteX0" fmla="*/ 2239 w 156825"/>
                        <a:gd name="connsiteY0" fmla="*/ 406570 h 406570"/>
                        <a:gd name="connsiteX1" fmla="*/ 3265 w 156825"/>
                        <a:gd name="connsiteY1" fmla="*/ 60827 h 406570"/>
                        <a:gd name="connsiteX2" fmla="*/ 0 w 156825"/>
                        <a:gd name="connsiteY2" fmla="*/ 60174 h 406570"/>
                        <a:gd name="connsiteX3" fmla="*/ 3358 w 156825"/>
                        <a:gd name="connsiteY3" fmla="*/ 22204 h 406570"/>
                        <a:gd name="connsiteX4" fmla="*/ 156825 w 156825"/>
                        <a:gd name="connsiteY4" fmla="*/ 0 h 406570"/>
                        <a:gd name="connsiteX5" fmla="*/ 155706 w 156825"/>
                        <a:gd name="connsiteY5" fmla="*/ 384366 h 4065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6825" h="406570">
                          <a:moveTo>
                            <a:pt x="2239" y="406570"/>
                          </a:moveTo>
                          <a:lnTo>
                            <a:pt x="3265" y="60827"/>
                          </a:lnTo>
                          <a:lnTo>
                            <a:pt x="0" y="60174"/>
                          </a:lnTo>
                          <a:lnTo>
                            <a:pt x="3358" y="22204"/>
                          </a:lnTo>
                          <a:lnTo>
                            <a:pt x="156825" y="0"/>
                          </a:lnTo>
                          <a:lnTo>
                            <a:pt x="155706" y="384366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1" name="Freeform: Shape 227">
                      <a:extLst>
                        <a:ext uri="{FF2B5EF4-FFF2-40B4-BE49-F238E27FC236}">
                          <a16:creationId xmlns="" xmlns:a16="http://schemas.microsoft.com/office/drawing/2014/main" id="{7440CD1E-2624-4C80-81C7-3A618224BA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25096" y="4237857"/>
                      <a:ext cx="37130" cy="459840"/>
                    </a:xfrm>
                    <a:custGeom>
                      <a:avLst/>
                      <a:gdLst>
                        <a:gd name="connsiteX0" fmla="*/ 0 w 37130"/>
                        <a:gd name="connsiteY0" fmla="*/ 459840 h 459840"/>
                        <a:gd name="connsiteX1" fmla="*/ 1119 w 37130"/>
                        <a:gd name="connsiteY1" fmla="*/ 75474 h 459840"/>
                        <a:gd name="connsiteX2" fmla="*/ 37131 w 37130"/>
                        <a:gd name="connsiteY2" fmla="*/ 0 h 459840"/>
                        <a:gd name="connsiteX3" fmla="*/ 36011 w 37130"/>
                        <a:gd name="connsiteY3" fmla="*/ 384366 h 4598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7130" h="459840">
                          <a:moveTo>
                            <a:pt x="0" y="459840"/>
                          </a:moveTo>
                          <a:lnTo>
                            <a:pt x="1119" y="75474"/>
                          </a:lnTo>
                          <a:lnTo>
                            <a:pt x="37131" y="0"/>
                          </a:lnTo>
                          <a:lnTo>
                            <a:pt x="36011" y="384366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2" name="Freeform: Shape 228">
                      <a:extLst>
                        <a:ext uri="{FF2B5EF4-FFF2-40B4-BE49-F238E27FC236}">
                          <a16:creationId xmlns="" xmlns:a16="http://schemas.microsoft.com/office/drawing/2014/main" id="{442AFC54-FAA3-490C-9B79-5F72DC02F1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01522" y="4684823"/>
                      <a:ext cx="194795" cy="419444"/>
                    </a:xfrm>
                    <a:custGeom>
                      <a:avLst/>
                      <a:gdLst>
                        <a:gd name="connsiteX0" fmla="*/ 31906 w 194795"/>
                        <a:gd name="connsiteY0" fmla="*/ 0 h 419444"/>
                        <a:gd name="connsiteX1" fmla="*/ 31906 w 194795"/>
                        <a:gd name="connsiteY1" fmla="*/ 0 h 419444"/>
                        <a:gd name="connsiteX2" fmla="*/ 31067 w 194795"/>
                        <a:gd name="connsiteY2" fmla="*/ 1119 h 419444"/>
                        <a:gd name="connsiteX3" fmla="*/ 11195 w 194795"/>
                        <a:gd name="connsiteY3" fmla="*/ 24816 h 419444"/>
                        <a:gd name="connsiteX4" fmla="*/ 1119 w 194795"/>
                        <a:gd name="connsiteY4" fmla="*/ 35078 h 419444"/>
                        <a:gd name="connsiteX5" fmla="*/ 0 w 194795"/>
                        <a:gd name="connsiteY5" fmla="*/ 419444 h 419444"/>
                        <a:gd name="connsiteX6" fmla="*/ 10076 w 194795"/>
                        <a:gd name="connsiteY6" fmla="*/ 409182 h 419444"/>
                        <a:gd name="connsiteX7" fmla="*/ 29947 w 194795"/>
                        <a:gd name="connsiteY7" fmla="*/ 385486 h 419444"/>
                        <a:gd name="connsiteX8" fmla="*/ 30787 w 194795"/>
                        <a:gd name="connsiteY8" fmla="*/ 384366 h 419444"/>
                        <a:gd name="connsiteX9" fmla="*/ 30787 w 194795"/>
                        <a:gd name="connsiteY9" fmla="*/ 384366 h 419444"/>
                        <a:gd name="connsiteX10" fmla="*/ 193676 w 194795"/>
                        <a:gd name="connsiteY10" fmla="*/ 388191 h 419444"/>
                        <a:gd name="connsiteX11" fmla="*/ 194795 w 194795"/>
                        <a:gd name="connsiteY11" fmla="*/ 3825 h 419444"/>
                        <a:gd name="connsiteX12" fmla="*/ 31906 w 194795"/>
                        <a:gd name="connsiteY12" fmla="*/ 0 h 419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94795" h="419444">
                          <a:moveTo>
                            <a:pt x="31906" y="0"/>
                          </a:moveTo>
                          <a:lnTo>
                            <a:pt x="31906" y="0"/>
                          </a:lnTo>
                          <a:cubicBezTo>
                            <a:pt x="31626" y="373"/>
                            <a:pt x="31347" y="746"/>
                            <a:pt x="31067" y="1119"/>
                          </a:cubicBezTo>
                          <a:cubicBezTo>
                            <a:pt x="25189" y="9143"/>
                            <a:pt x="18565" y="17072"/>
                            <a:pt x="11195" y="24816"/>
                          </a:cubicBezTo>
                          <a:cubicBezTo>
                            <a:pt x="8023" y="28268"/>
                            <a:pt x="4665" y="31626"/>
                            <a:pt x="1119" y="35078"/>
                          </a:cubicBezTo>
                          <a:lnTo>
                            <a:pt x="0" y="419444"/>
                          </a:lnTo>
                          <a:cubicBezTo>
                            <a:pt x="3452" y="416086"/>
                            <a:pt x="6810" y="412634"/>
                            <a:pt x="10076" y="409182"/>
                          </a:cubicBezTo>
                          <a:cubicBezTo>
                            <a:pt x="17353" y="401439"/>
                            <a:pt x="23976" y="393509"/>
                            <a:pt x="29947" y="385486"/>
                          </a:cubicBezTo>
                          <a:cubicBezTo>
                            <a:pt x="30227" y="385113"/>
                            <a:pt x="30507" y="384739"/>
                            <a:pt x="30787" y="384366"/>
                          </a:cubicBezTo>
                          <a:lnTo>
                            <a:pt x="30787" y="384366"/>
                          </a:lnTo>
                          <a:lnTo>
                            <a:pt x="193676" y="388191"/>
                          </a:lnTo>
                          <a:lnTo>
                            <a:pt x="194795" y="3825"/>
                          </a:lnTo>
                          <a:lnTo>
                            <a:pt x="31906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3" name="Freeform: Shape 229">
                      <a:extLst>
                        <a:ext uri="{FF2B5EF4-FFF2-40B4-BE49-F238E27FC236}">
                          <a16:creationId xmlns="" xmlns:a16="http://schemas.microsoft.com/office/drawing/2014/main" id="{E1CF66AD-8B97-4D31-926D-7112EAEA6B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67554" y="4778676"/>
                      <a:ext cx="209908" cy="414779"/>
                    </a:xfrm>
                    <a:custGeom>
                      <a:avLst/>
                      <a:gdLst>
                        <a:gd name="connsiteX0" fmla="*/ 55696 w 209908"/>
                        <a:gd name="connsiteY0" fmla="*/ 0 h 414779"/>
                        <a:gd name="connsiteX1" fmla="*/ 55696 w 209908"/>
                        <a:gd name="connsiteY1" fmla="*/ 3358 h 414779"/>
                        <a:gd name="connsiteX2" fmla="*/ 55696 w 209908"/>
                        <a:gd name="connsiteY2" fmla="*/ 0 h 414779"/>
                        <a:gd name="connsiteX3" fmla="*/ 32373 w 209908"/>
                        <a:gd name="connsiteY3" fmla="*/ 12874 h 414779"/>
                        <a:gd name="connsiteX4" fmla="*/ 1119 w 209908"/>
                        <a:gd name="connsiteY4" fmla="*/ 27988 h 414779"/>
                        <a:gd name="connsiteX5" fmla="*/ 0 w 209908"/>
                        <a:gd name="connsiteY5" fmla="*/ 412354 h 414779"/>
                        <a:gd name="connsiteX6" fmla="*/ 31253 w 209908"/>
                        <a:gd name="connsiteY6" fmla="*/ 397241 h 414779"/>
                        <a:gd name="connsiteX7" fmla="*/ 54576 w 209908"/>
                        <a:gd name="connsiteY7" fmla="*/ 384366 h 414779"/>
                        <a:gd name="connsiteX8" fmla="*/ 54576 w 209908"/>
                        <a:gd name="connsiteY8" fmla="*/ 384366 h 414779"/>
                        <a:gd name="connsiteX9" fmla="*/ 208789 w 209908"/>
                        <a:gd name="connsiteY9" fmla="*/ 414780 h 414779"/>
                        <a:gd name="connsiteX10" fmla="*/ 209909 w 209908"/>
                        <a:gd name="connsiteY10" fmla="*/ 30414 h 414779"/>
                        <a:gd name="connsiteX11" fmla="*/ 55696 w 209908"/>
                        <a:gd name="connsiteY11" fmla="*/ 0 h 4147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09908" h="414779">
                          <a:moveTo>
                            <a:pt x="55696" y="0"/>
                          </a:moveTo>
                          <a:lnTo>
                            <a:pt x="55696" y="3358"/>
                          </a:lnTo>
                          <a:lnTo>
                            <a:pt x="55696" y="0"/>
                          </a:lnTo>
                          <a:cubicBezTo>
                            <a:pt x="48232" y="4385"/>
                            <a:pt x="40396" y="8676"/>
                            <a:pt x="32373" y="12874"/>
                          </a:cubicBezTo>
                          <a:cubicBezTo>
                            <a:pt x="22390" y="18099"/>
                            <a:pt x="11941" y="23137"/>
                            <a:pt x="1119" y="27988"/>
                          </a:cubicBezTo>
                          <a:lnTo>
                            <a:pt x="0" y="412354"/>
                          </a:lnTo>
                          <a:cubicBezTo>
                            <a:pt x="10822" y="407503"/>
                            <a:pt x="21271" y="402372"/>
                            <a:pt x="31253" y="397241"/>
                          </a:cubicBezTo>
                          <a:cubicBezTo>
                            <a:pt x="39276" y="393043"/>
                            <a:pt x="47113" y="388751"/>
                            <a:pt x="54576" y="384366"/>
                          </a:cubicBezTo>
                          <a:lnTo>
                            <a:pt x="54576" y="384366"/>
                          </a:lnTo>
                          <a:lnTo>
                            <a:pt x="208789" y="414780"/>
                          </a:lnTo>
                          <a:lnTo>
                            <a:pt x="209909" y="30414"/>
                          </a:lnTo>
                          <a:lnTo>
                            <a:pt x="55696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4" name="Freeform: Shape 230">
                      <a:extLst>
                        <a:ext uri="{FF2B5EF4-FFF2-40B4-BE49-F238E27FC236}">
                          <a16:creationId xmlns="" xmlns:a16="http://schemas.microsoft.com/office/drawing/2014/main" id="{8370A129-AF7A-45EF-917F-85D137D5F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77889" y="4849112"/>
                      <a:ext cx="199926" cy="439409"/>
                    </a:xfrm>
                    <a:custGeom>
                      <a:avLst/>
                      <a:gdLst>
                        <a:gd name="connsiteX0" fmla="*/ 72862 w 199926"/>
                        <a:gd name="connsiteY0" fmla="*/ 0 h 439409"/>
                        <a:gd name="connsiteX1" fmla="*/ 37597 w 199926"/>
                        <a:gd name="connsiteY1" fmla="*/ 9329 h 439409"/>
                        <a:gd name="connsiteX2" fmla="*/ 1119 w 199926"/>
                        <a:gd name="connsiteY2" fmla="*/ 17539 h 439409"/>
                        <a:gd name="connsiteX3" fmla="*/ 0 w 199926"/>
                        <a:gd name="connsiteY3" fmla="*/ 401906 h 439409"/>
                        <a:gd name="connsiteX4" fmla="*/ 36478 w 199926"/>
                        <a:gd name="connsiteY4" fmla="*/ 393696 h 439409"/>
                        <a:gd name="connsiteX5" fmla="*/ 71742 w 199926"/>
                        <a:gd name="connsiteY5" fmla="*/ 384366 h 439409"/>
                        <a:gd name="connsiteX6" fmla="*/ 198807 w 199926"/>
                        <a:gd name="connsiteY6" fmla="*/ 439409 h 439409"/>
                        <a:gd name="connsiteX7" fmla="*/ 199926 w 199926"/>
                        <a:gd name="connsiteY7" fmla="*/ 55043 h 439409"/>
                        <a:gd name="connsiteX8" fmla="*/ 72862 w 199926"/>
                        <a:gd name="connsiteY8" fmla="*/ 0 h 4394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99926" h="439409">
                          <a:moveTo>
                            <a:pt x="72862" y="0"/>
                          </a:moveTo>
                          <a:cubicBezTo>
                            <a:pt x="61480" y="3265"/>
                            <a:pt x="49632" y="6437"/>
                            <a:pt x="37597" y="9329"/>
                          </a:cubicBezTo>
                          <a:cubicBezTo>
                            <a:pt x="25562" y="12221"/>
                            <a:pt x="13341" y="14927"/>
                            <a:pt x="1119" y="17539"/>
                          </a:cubicBezTo>
                          <a:lnTo>
                            <a:pt x="0" y="401906"/>
                          </a:lnTo>
                          <a:cubicBezTo>
                            <a:pt x="12221" y="399386"/>
                            <a:pt x="24350" y="396681"/>
                            <a:pt x="36478" y="393696"/>
                          </a:cubicBezTo>
                          <a:cubicBezTo>
                            <a:pt x="48512" y="390804"/>
                            <a:pt x="60360" y="387632"/>
                            <a:pt x="71742" y="384366"/>
                          </a:cubicBezTo>
                          <a:lnTo>
                            <a:pt x="198807" y="439409"/>
                          </a:lnTo>
                          <a:lnTo>
                            <a:pt x="199926" y="55043"/>
                          </a:lnTo>
                          <a:lnTo>
                            <a:pt x="72862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5" name="Freeform: Shape 231">
                      <a:extLst>
                        <a:ext uri="{FF2B5EF4-FFF2-40B4-BE49-F238E27FC236}">
                          <a16:creationId xmlns="" xmlns:a16="http://schemas.microsoft.com/office/drawing/2014/main" id="{DAE0D7EE-6F69-4A28-A737-A074901FAA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7789" y="4887642"/>
                      <a:ext cx="201419" cy="472901"/>
                    </a:xfrm>
                    <a:custGeom>
                      <a:avLst/>
                      <a:gdLst>
                        <a:gd name="connsiteX0" fmla="*/ 119415 w 201419"/>
                        <a:gd name="connsiteY0" fmla="*/ 0 h 472901"/>
                        <a:gd name="connsiteX1" fmla="*/ 119415 w 201419"/>
                        <a:gd name="connsiteY1" fmla="*/ 0 h 472901"/>
                        <a:gd name="connsiteX2" fmla="*/ 119415 w 201419"/>
                        <a:gd name="connsiteY2" fmla="*/ 0 h 472901"/>
                        <a:gd name="connsiteX3" fmla="*/ 111672 w 201419"/>
                        <a:gd name="connsiteY3" fmla="*/ 653 h 472901"/>
                        <a:gd name="connsiteX4" fmla="*/ 46460 w 201419"/>
                        <a:gd name="connsiteY4" fmla="*/ 4665 h 472901"/>
                        <a:gd name="connsiteX5" fmla="*/ 39090 w 201419"/>
                        <a:gd name="connsiteY5" fmla="*/ 4945 h 472901"/>
                        <a:gd name="connsiteX6" fmla="*/ 1120 w 201419"/>
                        <a:gd name="connsiteY6" fmla="*/ 88535 h 472901"/>
                        <a:gd name="connsiteX7" fmla="*/ 0 w 201419"/>
                        <a:gd name="connsiteY7" fmla="*/ 472901 h 472901"/>
                        <a:gd name="connsiteX8" fmla="*/ 37970 w 201419"/>
                        <a:gd name="connsiteY8" fmla="*/ 389311 h 472901"/>
                        <a:gd name="connsiteX9" fmla="*/ 37970 w 201419"/>
                        <a:gd name="connsiteY9" fmla="*/ 389124 h 472901"/>
                        <a:gd name="connsiteX10" fmla="*/ 45340 w 201419"/>
                        <a:gd name="connsiteY10" fmla="*/ 389031 h 472901"/>
                        <a:gd name="connsiteX11" fmla="*/ 110552 w 201419"/>
                        <a:gd name="connsiteY11" fmla="*/ 385020 h 472901"/>
                        <a:gd name="connsiteX12" fmla="*/ 118296 w 201419"/>
                        <a:gd name="connsiteY12" fmla="*/ 384366 h 472901"/>
                        <a:gd name="connsiteX13" fmla="*/ 118296 w 201419"/>
                        <a:gd name="connsiteY13" fmla="*/ 382127 h 472901"/>
                        <a:gd name="connsiteX14" fmla="*/ 118296 w 201419"/>
                        <a:gd name="connsiteY14" fmla="*/ 384366 h 472901"/>
                        <a:gd name="connsiteX15" fmla="*/ 200300 w 201419"/>
                        <a:gd name="connsiteY15" fmla="*/ 458627 h 472901"/>
                        <a:gd name="connsiteX16" fmla="*/ 201419 w 201419"/>
                        <a:gd name="connsiteY16" fmla="*/ 74261 h 472901"/>
                        <a:gd name="connsiteX17" fmla="*/ 119415 w 201419"/>
                        <a:gd name="connsiteY17" fmla="*/ 0 h 472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201419" h="472901">
                          <a:moveTo>
                            <a:pt x="119415" y="0"/>
                          </a:moveTo>
                          <a:lnTo>
                            <a:pt x="119415" y="0"/>
                          </a:lnTo>
                          <a:lnTo>
                            <a:pt x="119415" y="0"/>
                          </a:lnTo>
                          <a:cubicBezTo>
                            <a:pt x="116803" y="187"/>
                            <a:pt x="114284" y="467"/>
                            <a:pt x="111672" y="653"/>
                          </a:cubicBezTo>
                          <a:cubicBezTo>
                            <a:pt x="90028" y="2519"/>
                            <a:pt x="68197" y="3825"/>
                            <a:pt x="46460" y="4665"/>
                          </a:cubicBezTo>
                          <a:cubicBezTo>
                            <a:pt x="44034" y="4758"/>
                            <a:pt x="41515" y="4851"/>
                            <a:pt x="39090" y="4945"/>
                          </a:cubicBezTo>
                          <a:lnTo>
                            <a:pt x="1120" y="88535"/>
                          </a:lnTo>
                          <a:lnTo>
                            <a:pt x="0" y="472901"/>
                          </a:lnTo>
                          <a:lnTo>
                            <a:pt x="37970" y="389311"/>
                          </a:lnTo>
                          <a:lnTo>
                            <a:pt x="37970" y="389124"/>
                          </a:lnTo>
                          <a:cubicBezTo>
                            <a:pt x="41049" y="389124"/>
                            <a:pt x="44128" y="389031"/>
                            <a:pt x="45340" y="389031"/>
                          </a:cubicBezTo>
                          <a:cubicBezTo>
                            <a:pt x="67078" y="388192"/>
                            <a:pt x="88815" y="386885"/>
                            <a:pt x="110552" y="385020"/>
                          </a:cubicBezTo>
                          <a:cubicBezTo>
                            <a:pt x="113164" y="384833"/>
                            <a:pt x="115683" y="384553"/>
                            <a:pt x="118296" y="384366"/>
                          </a:cubicBezTo>
                          <a:lnTo>
                            <a:pt x="118296" y="382127"/>
                          </a:lnTo>
                          <a:lnTo>
                            <a:pt x="118296" y="384366"/>
                          </a:lnTo>
                          <a:lnTo>
                            <a:pt x="200300" y="458627"/>
                          </a:lnTo>
                          <a:lnTo>
                            <a:pt x="201419" y="74261"/>
                          </a:lnTo>
                          <a:lnTo>
                            <a:pt x="119415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6" name="Freeform: Shape 232">
                      <a:extLst>
                        <a:ext uri="{FF2B5EF4-FFF2-40B4-BE49-F238E27FC236}">
                          <a16:creationId xmlns="" xmlns:a16="http://schemas.microsoft.com/office/drawing/2014/main" id="{4F7AA39D-A2D3-4EB9-BB97-6A26EA310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28395" y="4881204"/>
                      <a:ext cx="203471" cy="478219"/>
                    </a:xfrm>
                    <a:custGeom>
                      <a:avLst/>
                      <a:gdLst>
                        <a:gd name="connsiteX0" fmla="*/ 179589 w 203471"/>
                        <a:gd name="connsiteY0" fmla="*/ 8210 h 478219"/>
                        <a:gd name="connsiteX1" fmla="*/ 179589 w 203471"/>
                        <a:gd name="connsiteY1" fmla="*/ 8210 h 478219"/>
                        <a:gd name="connsiteX2" fmla="*/ 173338 w 203471"/>
                        <a:gd name="connsiteY2" fmla="*/ 7743 h 478219"/>
                        <a:gd name="connsiteX3" fmla="*/ 122027 w 203471"/>
                        <a:gd name="connsiteY3" fmla="*/ 2706 h 478219"/>
                        <a:gd name="connsiteX4" fmla="*/ 100476 w 203471"/>
                        <a:gd name="connsiteY4" fmla="*/ 0 h 478219"/>
                        <a:gd name="connsiteX5" fmla="*/ 100476 w 203471"/>
                        <a:gd name="connsiteY5" fmla="*/ 0 h 478219"/>
                        <a:gd name="connsiteX6" fmla="*/ 1119 w 203471"/>
                        <a:gd name="connsiteY6" fmla="*/ 74354 h 478219"/>
                        <a:gd name="connsiteX7" fmla="*/ 0 w 203471"/>
                        <a:gd name="connsiteY7" fmla="*/ 458721 h 478219"/>
                        <a:gd name="connsiteX8" fmla="*/ 99357 w 203471"/>
                        <a:gd name="connsiteY8" fmla="*/ 384366 h 478219"/>
                        <a:gd name="connsiteX9" fmla="*/ 99357 w 203471"/>
                        <a:gd name="connsiteY9" fmla="*/ 384366 h 478219"/>
                        <a:gd name="connsiteX10" fmla="*/ 120907 w 203471"/>
                        <a:gd name="connsiteY10" fmla="*/ 387072 h 478219"/>
                        <a:gd name="connsiteX11" fmla="*/ 172218 w 203471"/>
                        <a:gd name="connsiteY11" fmla="*/ 392110 h 478219"/>
                        <a:gd name="connsiteX12" fmla="*/ 178469 w 203471"/>
                        <a:gd name="connsiteY12" fmla="*/ 392576 h 478219"/>
                        <a:gd name="connsiteX13" fmla="*/ 178469 w 203471"/>
                        <a:gd name="connsiteY13" fmla="*/ 392576 h 478219"/>
                        <a:gd name="connsiteX14" fmla="*/ 202352 w 203471"/>
                        <a:gd name="connsiteY14" fmla="*/ 478219 h 478219"/>
                        <a:gd name="connsiteX15" fmla="*/ 203472 w 203471"/>
                        <a:gd name="connsiteY15" fmla="*/ 93853 h 478219"/>
                        <a:gd name="connsiteX16" fmla="*/ 179589 w 203471"/>
                        <a:gd name="connsiteY16" fmla="*/ 8210 h 478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203471" h="478219">
                          <a:moveTo>
                            <a:pt x="179589" y="8210"/>
                          </a:moveTo>
                          <a:lnTo>
                            <a:pt x="179589" y="8210"/>
                          </a:lnTo>
                          <a:cubicBezTo>
                            <a:pt x="177536" y="8023"/>
                            <a:pt x="175390" y="7930"/>
                            <a:pt x="173338" y="7743"/>
                          </a:cubicBezTo>
                          <a:cubicBezTo>
                            <a:pt x="156079" y="6344"/>
                            <a:pt x="139006" y="4665"/>
                            <a:pt x="122027" y="2706"/>
                          </a:cubicBezTo>
                          <a:cubicBezTo>
                            <a:pt x="114843" y="1866"/>
                            <a:pt x="107567" y="933"/>
                            <a:pt x="100476" y="0"/>
                          </a:cubicBezTo>
                          <a:lnTo>
                            <a:pt x="100476" y="0"/>
                          </a:lnTo>
                          <a:lnTo>
                            <a:pt x="1119" y="74354"/>
                          </a:lnTo>
                          <a:lnTo>
                            <a:pt x="0" y="458721"/>
                          </a:lnTo>
                          <a:lnTo>
                            <a:pt x="99357" y="384366"/>
                          </a:lnTo>
                          <a:lnTo>
                            <a:pt x="99357" y="384366"/>
                          </a:lnTo>
                          <a:cubicBezTo>
                            <a:pt x="106541" y="385299"/>
                            <a:pt x="113724" y="386232"/>
                            <a:pt x="120907" y="387072"/>
                          </a:cubicBezTo>
                          <a:cubicBezTo>
                            <a:pt x="137887" y="389031"/>
                            <a:pt x="154960" y="390804"/>
                            <a:pt x="172218" y="392110"/>
                          </a:cubicBezTo>
                          <a:cubicBezTo>
                            <a:pt x="174271" y="392296"/>
                            <a:pt x="176417" y="392483"/>
                            <a:pt x="178469" y="392576"/>
                          </a:cubicBezTo>
                          <a:lnTo>
                            <a:pt x="178469" y="392576"/>
                          </a:lnTo>
                          <a:lnTo>
                            <a:pt x="202352" y="478219"/>
                          </a:lnTo>
                          <a:lnTo>
                            <a:pt x="203472" y="93853"/>
                          </a:lnTo>
                          <a:lnTo>
                            <a:pt x="179589" y="821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00" name="Freeform: Shape 206">
                    <a:extLst>
                      <a:ext uri="{FF2B5EF4-FFF2-40B4-BE49-F238E27FC236}">
                        <a16:creationId xmlns="" xmlns:a16="http://schemas.microsoft.com/office/drawing/2014/main" id="{CF0AE27A-FDAA-46BD-BF8A-7182CDD116E8}"/>
                      </a:ext>
                    </a:extLst>
                  </p:cNvPr>
                  <p:cNvSpPr/>
                  <p:nvPr/>
                </p:nvSpPr>
                <p:spPr>
                  <a:xfrm>
                    <a:off x="2963600" y="4195968"/>
                    <a:ext cx="1658279" cy="780215"/>
                  </a:xfrm>
                  <a:custGeom>
                    <a:avLst/>
                    <a:gdLst>
                      <a:gd name="connsiteX0" fmla="*/ 1543716 w 1658279"/>
                      <a:gd name="connsiteY0" fmla="*/ 192370 h 780215"/>
                      <a:gd name="connsiteX1" fmla="*/ 1587377 w 1658279"/>
                      <a:gd name="connsiteY1" fmla="*/ 231926 h 780215"/>
                      <a:gd name="connsiteX2" fmla="*/ 1460032 w 1658279"/>
                      <a:gd name="connsiteY2" fmla="*/ 277266 h 780215"/>
                      <a:gd name="connsiteX3" fmla="*/ 1484848 w 1658279"/>
                      <a:gd name="connsiteY3" fmla="*/ 313464 h 780215"/>
                      <a:gd name="connsiteX4" fmla="*/ 1645125 w 1658279"/>
                      <a:gd name="connsiteY4" fmla="*/ 316449 h 780215"/>
                      <a:gd name="connsiteX5" fmla="*/ 1658280 w 1658279"/>
                      <a:gd name="connsiteY5" fmla="*/ 360483 h 780215"/>
                      <a:gd name="connsiteX6" fmla="*/ 1504813 w 1658279"/>
                      <a:gd name="connsiteY6" fmla="*/ 382687 h 780215"/>
                      <a:gd name="connsiteX7" fmla="*/ 1501454 w 1658279"/>
                      <a:gd name="connsiteY7" fmla="*/ 420657 h 780215"/>
                      <a:gd name="connsiteX8" fmla="*/ 1651842 w 1658279"/>
                      <a:gd name="connsiteY8" fmla="*/ 449485 h 780215"/>
                      <a:gd name="connsiteX9" fmla="*/ 1632624 w 1658279"/>
                      <a:gd name="connsiteY9" fmla="*/ 492586 h 780215"/>
                      <a:gd name="connsiteX10" fmla="*/ 1469735 w 1658279"/>
                      <a:gd name="connsiteY10" fmla="*/ 488761 h 780215"/>
                      <a:gd name="connsiteX11" fmla="*/ 1439041 w 1658279"/>
                      <a:gd name="connsiteY11" fmla="*/ 523839 h 780215"/>
                      <a:gd name="connsiteX12" fmla="*/ 1562095 w 1658279"/>
                      <a:gd name="connsiteY12" fmla="*/ 576083 h 780215"/>
                      <a:gd name="connsiteX13" fmla="*/ 1513863 w 1658279"/>
                      <a:gd name="connsiteY13" fmla="*/ 613120 h 780215"/>
                      <a:gd name="connsiteX14" fmla="*/ 1359650 w 1658279"/>
                      <a:gd name="connsiteY14" fmla="*/ 582707 h 780215"/>
                      <a:gd name="connsiteX15" fmla="*/ 1305073 w 1658279"/>
                      <a:gd name="connsiteY15" fmla="*/ 610695 h 780215"/>
                      <a:gd name="connsiteX16" fmla="*/ 1385212 w 1658279"/>
                      <a:gd name="connsiteY16" fmla="*/ 681504 h 780215"/>
                      <a:gd name="connsiteX17" fmla="*/ 1314216 w 1658279"/>
                      <a:gd name="connsiteY17" fmla="*/ 708092 h 780215"/>
                      <a:gd name="connsiteX18" fmla="*/ 1187151 w 1658279"/>
                      <a:gd name="connsiteY18" fmla="*/ 653050 h 780215"/>
                      <a:gd name="connsiteX19" fmla="*/ 1151886 w 1658279"/>
                      <a:gd name="connsiteY19" fmla="*/ 662379 h 780215"/>
                      <a:gd name="connsiteX20" fmla="*/ 1115409 w 1658279"/>
                      <a:gd name="connsiteY20" fmla="*/ 670589 h 780215"/>
                      <a:gd name="connsiteX21" fmla="*/ 1139945 w 1658279"/>
                      <a:gd name="connsiteY21" fmla="*/ 752500 h 780215"/>
                      <a:gd name="connsiteX22" fmla="*/ 1055515 w 1658279"/>
                      <a:gd name="connsiteY22" fmla="*/ 765841 h 780215"/>
                      <a:gd name="connsiteX23" fmla="*/ 973510 w 1658279"/>
                      <a:gd name="connsiteY23" fmla="*/ 691580 h 780215"/>
                      <a:gd name="connsiteX24" fmla="*/ 893185 w 1658279"/>
                      <a:gd name="connsiteY24" fmla="*/ 696524 h 780215"/>
                      <a:gd name="connsiteX25" fmla="*/ 855215 w 1658279"/>
                      <a:gd name="connsiteY25" fmla="*/ 780114 h 780215"/>
                      <a:gd name="connsiteX26" fmla="*/ 768173 w 1658279"/>
                      <a:gd name="connsiteY26" fmla="*/ 778995 h 780215"/>
                      <a:gd name="connsiteX27" fmla="*/ 744290 w 1658279"/>
                      <a:gd name="connsiteY27" fmla="*/ 693352 h 780215"/>
                      <a:gd name="connsiteX28" fmla="*/ 665084 w 1658279"/>
                      <a:gd name="connsiteY28" fmla="*/ 685049 h 780215"/>
                      <a:gd name="connsiteX29" fmla="*/ 565728 w 1658279"/>
                      <a:gd name="connsiteY29" fmla="*/ 759403 h 780215"/>
                      <a:gd name="connsiteX30" fmla="*/ 486149 w 1658279"/>
                      <a:gd name="connsiteY30" fmla="*/ 744570 h 780215"/>
                      <a:gd name="connsiteX31" fmla="*/ 527384 w 1658279"/>
                      <a:gd name="connsiteY31" fmla="*/ 658274 h 780215"/>
                      <a:gd name="connsiteX32" fmla="*/ 458814 w 1658279"/>
                      <a:gd name="connsiteY32" fmla="*/ 637843 h 780215"/>
                      <a:gd name="connsiteX33" fmla="*/ 307680 w 1658279"/>
                      <a:gd name="connsiteY33" fmla="*/ 692886 h 780215"/>
                      <a:gd name="connsiteX34" fmla="*/ 244893 w 1658279"/>
                      <a:gd name="connsiteY34" fmla="*/ 666484 h 780215"/>
                      <a:gd name="connsiteX35" fmla="*/ 348635 w 1658279"/>
                      <a:gd name="connsiteY35" fmla="*/ 590543 h 780215"/>
                      <a:gd name="connsiteX36" fmla="*/ 299097 w 1658279"/>
                      <a:gd name="connsiteY36" fmla="*/ 560317 h 780215"/>
                      <a:gd name="connsiteX37" fmla="*/ 114563 w 1658279"/>
                      <a:gd name="connsiteY37" fmla="*/ 588025 h 780215"/>
                      <a:gd name="connsiteX38" fmla="*/ 75567 w 1658279"/>
                      <a:gd name="connsiteY38" fmla="*/ 553226 h 780215"/>
                      <a:gd name="connsiteX39" fmla="*/ 229780 w 1658279"/>
                      <a:gd name="connsiteY39" fmla="*/ 498277 h 780215"/>
                      <a:gd name="connsiteX40" fmla="*/ 204964 w 1658279"/>
                      <a:gd name="connsiteY40" fmla="*/ 462079 h 780215"/>
                      <a:gd name="connsiteX41" fmla="*/ 10915 w 1658279"/>
                      <a:gd name="connsiteY41" fmla="*/ 458441 h 780215"/>
                      <a:gd name="connsiteX42" fmla="*/ 0 w 1658279"/>
                      <a:gd name="connsiteY42" fmla="*/ 419631 h 780215"/>
                      <a:gd name="connsiteX43" fmla="*/ 185000 w 1658279"/>
                      <a:gd name="connsiteY43" fmla="*/ 392856 h 780215"/>
                      <a:gd name="connsiteX44" fmla="*/ 188265 w 1658279"/>
                      <a:gd name="connsiteY44" fmla="*/ 354886 h 780215"/>
                      <a:gd name="connsiteX45" fmla="*/ 9982 w 1658279"/>
                      <a:gd name="connsiteY45" fmla="*/ 320647 h 780215"/>
                      <a:gd name="connsiteX46" fmla="*/ 28827 w 1658279"/>
                      <a:gd name="connsiteY46" fmla="*/ 282211 h 780215"/>
                      <a:gd name="connsiteX47" fmla="*/ 220078 w 1658279"/>
                      <a:gd name="connsiteY47" fmla="*/ 286689 h 780215"/>
                      <a:gd name="connsiteX48" fmla="*/ 250771 w 1658279"/>
                      <a:gd name="connsiteY48" fmla="*/ 251611 h 780215"/>
                      <a:gd name="connsiteX49" fmla="*/ 110645 w 1658279"/>
                      <a:gd name="connsiteY49" fmla="*/ 192090 h 780215"/>
                      <a:gd name="connsiteX50" fmla="*/ 157385 w 1658279"/>
                      <a:gd name="connsiteY50" fmla="*/ 158598 h 780215"/>
                      <a:gd name="connsiteX51" fmla="*/ 330350 w 1658279"/>
                      <a:gd name="connsiteY51" fmla="*/ 192650 h 780215"/>
                      <a:gd name="connsiteX52" fmla="*/ 384926 w 1658279"/>
                      <a:gd name="connsiteY52" fmla="*/ 164662 h 780215"/>
                      <a:gd name="connsiteX53" fmla="*/ 298630 w 1658279"/>
                      <a:gd name="connsiteY53" fmla="*/ 88441 h 780215"/>
                      <a:gd name="connsiteX54" fmla="*/ 368786 w 1658279"/>
                      <a:gd name="connsiteY54" fmla="*/ 64185 h 780215"/>
                      <a:gd name="connsiteX55" fmla="*/ 502848 w 1658279"/>
                      <a:gd name="connsiteY55" fmla="*/ 122213 h 780215"/>
                      <a:gd name="connsiteX56" fmla="*/ 538113 w 1658279"/>
                      <a:gd name="connsiteY56" fmla="*/ 112977 h 780215"/>
                      <a:gd name="connsiteX57" fmla="*/ 574590 w 1658279"/>
                      <a:gd name="connsiteY57" fmla="*/ 104768 h 780215"/>
                      <a:gd name="connsiteX58" fmla="*/ 549868 w 1658279"/>
                      <a:gd name="connsiteY58" fmla="*/ 22110 h 780215"/>
                      <a:gd name="connsiteX59" fmla="*/ 635417 w 1658279"/>
                      <a:gd name="connsiteY59" fmla="*/ 10355 h 780215"/>
                      <a:gd name="connsiteX60" fmla="*/ 716489 w 1658279"/>
                      <a:gd name="connsiteY60" fmla="*/ 83777 h 780215"/>
                      <a:gd name="connsiteX61" fmla="*/ 796907 w 1658279"/>
                      <a:gd name="connsiteY61" fmla="*/ 78832 h 780215"/>
                      <a:gd name="connsiteX62" fmla="*/ 832732 w 1658279"/>
                      <a:gd name="connsiteY62" fmla="*/ 0 h 780215"/>
                      <a:gd name="connsiteX63" fmla="*/ 923692 w 1658279"/>
                      <a:gd name="connsiteY63" fmla="*/ 2799 h 780215"/>
                      <a:gd name="connsiteX64" fmla="*/ 945709 w 1658279"/>
                      <a:gd name="connsiteY64" fmla="*/ 82004 h 780215"/>
                      <a:gd name="connsiteX65" fmla="*/ 1024915 w 1658279"/>
                      <a:gd name="connsiteY65" fmla="*/ 90307 h 780215"/>
                      <a:gd name="connsiteX66" fmla="*/ 1113263 w 1658279"/>
                      <a:gd name="connsiteY66" fmla="*/ 24163 h 780215"/>
                      <a:gd name="connsiteX67" fmla="*/ 1198719 w 1658279"/>
                      <a:gd name="connsiteY67" fmla="*/ 41515 h 780215"/>
                      <a:gd name="connsiteX68" fmla="*/ 1162708 w 1658279"/>
                      <a:gd name="connsiteY68" fmla="*/ 116989 h 780215"/>
                      <a:gd name="connsiteX69" fmla="*/ 1231279 w 1658279"/>
                      <a:gd name="connsiteY69" fmla="*/ 137420 h 780215"/>
                      <a:gd name="connsiteX70" fmla="*/ 1359650 w 1658279"/>
                      <a:gd name="connsiteY70" fmla="*/ 90681 h 780215"/>
                      <a:gd name="connsiteX71" fmla="*/ 1428686 w 1658279"/>
                      <a:gd name="connsiteY71" fmla="*/ 120907 h 780215"/>
                      <a:gd name="connsiteX72" fmla="*/ 1341457 w 1658279"/>
                      <a:gd name="connsiteY72" fmla="*/ 184720 h 780215"/>
                      <a:gd name="connsiteX73" fmla="*/ 1390902 w 1658279"/>
                      <a:gd name="connsiteY73" fmla="*/ 214853 h 780215"/>
                      <a:gd name="connsiteX74" fmla="*/ 1543716 w 1658279"/>
                      <a:gd name="connsiteY74" fmla="*/ 192370 h 780215"/>
                      <a:gd name="connsiteX75" fmla="*/ 779368 w 1658279"/>
                      <a:gd name="connsiteY75" fmla="*/ 337533 h 780215"/>
                      <a:gd name="connsiteX76" fmla="*/ 716489 w 1658279"/>
                      <a:gd name="connsiteY76" fmla="*/ 413940 h 780215"/>
                      <a:gd name="connsiteX77" fmla="*/ 879938 w 1658279"/>
                      <a:gd name="connsiteY77" fmla="*/ 443887 h 780215"/>
                      <a:gd name="connsiteX78" fmla="*/ 942910 w 1658279"/>
                      <a:gd name="connsiteY78" fmla="*/ 367387 h 780215"/>
                      <a:gd name="connsiteX79" fmla="*/ 779368 w 1658279"/>
                      <a:gd name="connsiteY79" fmla="*/ 337533 h 780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</a:cxnLst>
                    <a:rect l="l" t="t" r="r" b="b"/>
                    <a:pathLst>
                      <a:path w="1658279" h="780215">
                        <a:moveTo>
                          <a:pt x="1543716" y="192370"/>
                        </a:moveTo>
                        <a:cubicBezTo>
                          <a:pt x="1559576" y="205057"/>
                          <a:pt x="1574223" y="218212"/>
                          <a:pt x="1587377" y="231926"/>
                        </a:cubicBezTo>
                        <a:lnTo>
                          <a:pt x="1460032" y="277266"/>
                        </a:lnTo>
                        <a:cubicBezTo>
                          <a:pt x="1470015" y="289208"/>
                          <a:pt x="1478225" y="301336"/>
                          <a:pt x="1484848" y="313464"/>
                        </a:cubicBezTo>
                        <a:lnTo>
                          <a:pt x="1645125" y="316449"/>
                        </a:lnTo>
                        <a:cubicBezTo>
                          <a:pt x="1651376" y="331096"/>
                          <a:pt x="1655761" y="345836"/>
                          <a:pt x="1658280" y="360483"/>
                        </a:cubicBezTo>
                        <a:lnTo>
                          <a:pt x="1504813" y="382687"/>
                        </a:lnTo>
                        <a:cubicBezTo>
                          <a:pt x="1505373" y="395468"/>
                          <a:pt x="1504160" y="408063"/>
                          <a:pt x="1501454" y="420657"/>
                        </a:cubicBezTo>
                        <a:lnTo>
                          <a:pt x="1651842" y="449485"/>
                        </a:lnTo>
                        <a:cubicBezTo>
                          <a:pt x="1647178" y="464038"/>
                          <a:pt x="1640834" y="478499"/>
                          <a:pt x="1632624" y="492586"/>
                        </a:cubicBezTo>
                        <a:lnTo>
                          <a:pt x="1469735" y="488761"/>
                        </a:lnTo>
                        <a:cubicBezTo>
                          <a:pt x="1461059" y="500702"/>
                          <a:pt x="1450796" y="512457"/>
                          <a:pt x="1439041" y="523839"/>
                        </a:cubicBezTo>
                        <a:lnTo>
                          <a:pt x="1562095" y="576083"/>
                        </a:lnTo>
                        <a:cubicBezTo>
                          <a:pt x="1547541" y="588864"/>
                          <a:pt x="1531402" y="601179"/>
                          <a:pt x="1513863" y="613120"/>
                        </a:cubicBezTo>
                        <a:lnTo>
                          <a:pt x="1359650" y="582707"/>
                        </a:lnTo>
                        <a:cubicBezTo>
                          <a:pt x="1342857" y="592502"/>
                          <a:pt x="1324571" y="601925"/>
                          <a:pt x="1305073" y="610695"/>
                        </a:cubicBezTo>
                        <a:lnTo>
                          <a:pt x="1385212" y="681504"/>
                        </a:lnTo>
                        <a:cubicBezTo>
                          <a:pt x="1362821" y="690927"/>
                          <a:pt x="1339125" y="699789"/>
                          <a:pt x="1314216" y="708092"/>
                        </a:cubicBezTo>
                        <a:lnTo>
                          <a:pt x="1187151" y="653050"/>
                        </a:lnTo>
                        <a:cubicBezTo>
                          <a:pt x="1175769" y="656315"/>
                          <a:pt x="1163921" y="659487"/>
                          <a:pt x="1151886" y="662379"/>
                        </a:cubicBezTo>
                        <a:cubicBezTo>
                          <a:pt x="1139852" y="665271"/>
                          <a:pt x="1127630" y="667976"/>
                          <a:pt x="1115409" y="670589"/>
                        </a:cubicBezTo>
                        <a:lnTo>
                          <a:pt x="1139945" y="752500"/>
                        </a:lnTo>
                        <a:cubicBezTo>
                          <a:pt x="1112050" y="757724"/>
                          <a:pt x="1083876" y="762202"/>
                          <a:pt x="1055515" y="765841"/>
                        </a:cubicBezTo>
                        <a:lnTo>
                          <a:pt x="973510" y="691580"/>
                        </a:lnTo>
                        <a:cubicBezTo>
                          <a:pt x="946829" y="694005"/>
                          <a:pt x="919960" y="695591"/>
                          <a:pt x="893185" y="696524"/>
                        </a:cubicBezTo>
                        <a:lnTo>
                          <a:pt x="855215" y="780114"/>
                        </a:lnTo>
                        <a:cubicBezTo>
                          <a:pt x="826014" y="780394"/>
                          <a:pt x="797001" y="780114"/>
                          <a:pt x="768173" y="778995"/>
                        </a:cubicBezTo>
                        <a:lnTo>
                          <a:pt x="744290" y="693352"/>
                        </a:lnTo>
                        <a:cubicBezTo>
                          <a:pt x="717515" y="691299"/>
                          <a:pt x="691113" y="688594"/>
                          <a:pt x="665084" y="685049"/>
                        </a:cubicBezTo>
                        <a:lnTo>
                          <a:pt x="565728" y="759403"/>
                        </a:lnTo>
                        <a:cubicBezTo>
                          <a:pt x="538766" y="755112"/>
                          <a:pt x="512178" y="750168"/>
                          <a:pt x="486149" y="744570"/>
                        </a:cubicBezTo>
                        <a:lnTo>
                          <a:pt x="527384" y="658274"/>
                        </a:lnTo>
                        <a:cubicBezTo>
                          <a:pt x="503688" y="652210"/>
                          <a:pt x="480738" y="645306"/>
                          <a:pt x="458814" y="637843"/>
                        </a:cubicBezTo>
                        <a:lnTo>
                          <a:pt x="307680" y="692886"/>
                        </a:lnTo>
                        <a:cubicBezTo>
                          <a:pt x="285943" y="684583"/>
                          <a:pt x="265045" y="675813"/>
                          <a:pt x="244893" y="666484"/>
                        </a:cubicBezTo>
                        <a:lnTo>
                          <a:pt x="348635" y="590543"/>
                        </a:lnTo>
                        <a:cubicBezTo>
                          <a:pt x="330909" y="581121"/>
                          <a:pt x="314397" y="570952"/>
                          <a:pt x="299097" y="560317"/>
                        </a:cubicBezTo>
                        <a:lnTo>
                          <a:pt x="114563" y="588025"/>
                        </a:lnTo>
                        <a:cubicBezTo>
                          <a:pt x="100569" y="576829"/>
                          <a:pt x="87509" y="565261"/>
                          <a:pt x="75567" y="553226"/>
                        </a:cubicBezTo>
                        <a:lnTo>
                          <a:pt x="229780" y="498277"/>
                        </a:lnTo>
                        <a:cubicBezTo>
                          <a:pt x="219891" y="486335"/>
                          <a:pt x="211681" y="474207"/>
                          <a:pt x="204964" y="462079"/>
                        </a:cubicBezTo>
                        <a:lnTo>
                          <a:pt x="10915" y="458441"/>
                        </a:lnTo>
                        <a:cubicBezTo>
                          <a:pt x="5784" y="445473"/>
                          <a:pt x="2239" y="432505"/>
                          <a:pt x="0" y="419631"/>
                        </a:cubicBezTo>
                        <a:lnTo>
                          <a:pt x="185000" y="392856"/>
                        </a:lnTo>
                        <a:cubicBezTo>
                          <a:pt x="184440" y="380075"/>
                          <a:pt x="185559" y="367480"/>
                          <a:pt x="188265" y="354886"/>
                        </a:cubicBezTo>
                        <a:lnTo>
                          <a:pt x="9982" y="320647"/>
                        </a:lnTo>
                        <a:cubicBezTo>
                          <a:pt x="14834" y="307680"/>
                          <a:pt x="21177" y="294898"/>
                          <a:pt x="28827" y="282211"/>
                        </a:cubicBezTo>
                        <a:lnTo>
                          <a:pt x="220078" y="286689"/>
                        </a:lnTo>
                        <a:cubicBezTo>
                          <a:pt x="228754" y="274747"/>
                          <a:pt x="239109" y="263086"/>
                          <a:pt x="250771" y="251611"/>
                        </a:cubicBezTo>
                        <a:lnTo>
                          <a:pt x="110645" y="192090"/>
                        </a:lnTo>
                        <a:cubicBezTo>
                          <a:pt x="124919" y="180521"/>
                          <a:pt x="140499" y="169420"/>
                          <a:pt x="157385" y="158598"/>
                        </a:cubicBezTo>
                        <a:lnTo>
                          <a:pt x="330350" y="192650"/>
                        </a:lnTo>
                        <a:cubicBezTo>
                          <a:pt x="347236" y="182854"/>
                          <a:pt x="365428" y="173431"/>
                          <a:pt x="384926" y="164662"/>
                        </a:cubicBezTo>
                        <a:lnTo>
                          <a:pt x="298630" y="88441"/>
                        </a:lnTo>
                        <a:cubicBezTo>
                          <a:pt x="320927" y="79859"/>
                          <a:pt x="344251" y="71742"/>
                          <a:pt x="368786" y="64185"/>
                        </a:cubicBezTo>
                        <a:lnTo>
                          <a:pt x="502848" y="122213"/>
                        </a:lnTo>
                        <a:cubicBezTo>
                          <a:pt x="514323" y="119041"/>
                          <a:pt x="526078" y="115870"/>
                          <a:pt x="538113" y="112977"/>
                        </a:cubicBezTo>
                        <a:cubicBezTo>
                          <a:pt x="550148" y="110085"/>
                          <a:pt x="562369" y="107380"/>
                          <a:pt x="574590" y="104768"/>
                        </a:cubicBezTo>
                        <a:lnTo>
                          <a:pt x="549868" y="22110"/>
                        </a:lnTo>
                        <a:cubicBezTo>
                          <a:pt x="578135" y="17446"/>
                          <a:pt x="606683" y="13527"/>
                          <a:pt x="635417" y="10355"/>
                        </a:cubicBezTo>
                        <a:lnTo>
                          <a:pt x="716489" y="83777"/>
                        </a:lnTo>
                        <a:cubicBezTo>
                          <a:pt x="743264" y="81351"/>
                          <a:pt x="770039" y="79765"/>
                          <a:pt x="796907" y="78832"/>
                        </a:cubicBezTo>
                        <a:lnTo>
                          <a:pt x="832732" y="0"/>
                        </a:lnTo>
                        <a:cubicBezTo>
                          <a:pt x="863238" y="186"/>
                          <a:pt x="893558" y="1119"/>
                          <a:pt x="923692" y="2799"/>
                        </a:cubicBezTo>
                        <a:lnTo>
                          <a:pt x="945709" y="82004"/>
                        </a:lnTo>
                        <a:cubicBezTo>
                          <a:pt x="972484" y="84057"/>
                          <a:pt x="998886" y="86762"/>
                          <a:pt x="1024915" y="90307"/>
                        </a:cubicBezTo>
                        <a:lnTo>
                          <a:pt x="1113263" y="24163"/>
                        </a:lnTo>
                        <a:cubicBezTo>
                          <a:pt x="1142464" y="29201"/>
                          <a:pt x="1170918" y="34985"/>
                          <a:pt x="1198719" y="41515"/>
                        </a:cubicBezTo>
                        <a:lnTo>
                          <a:pt x="1162708" y="116989"/>
                        </a:lnTo>
                        <a:cubicBezTo>
                          <a:pt x="1186405" y="123146"/>
                          <a:pt x="1209261" y="129957"/>
                          <a:pt x="1231279" y="137420"/>
                        </a:cubicBezTo>
                        <a:lnTo>
                          <a:pt x="1359650" y="90681"/>
                        </a:lnTo>
                        <a:cubicBezTo>
                          <a:pt x="1383812" y="100103"/>
                          <a:pt x="1406856" y="110179"/>
                          <a:pt x="1428686" y="120907"/>
                        </a:cubicBezTo>
                        <a:lnTo>
                          <a:pt x="1341457" y="184720"/>
                        </a:lnTo>
                        <a:cubicBezTo>
                          <a:pt x="1359090" y="194235"/>
                          <a:pt x="1375602" y="204311"/>
                          <a:pt x="1390902" y="214853"/>
                        </a:cubicBezTo>
                        <a:lnTo>
                          <a:pt x="1543716" y="192370"/>
                        </a:lnTo>
                        <a:close/>
                        <a:moveTo>
                          <a:pt x="779368" y="337533"/>
                        </a:moveTo>
                        <a:cubicBezTo>
                          <a:pt x="716862" y="350408"/>
                          <a:pt x="688687" y="384646"/>
                          <a:pt x="716489" y="413940"/>
                        </a:cubicBezTo>
                        <a:cubicBezTo>
                          <a:pt x="744290" y="443327"/>
                          <a:pt x="817431" y="456668"/>
                          <a:pt x="879938" y="443887"/>
                        </a:cubicBezTo>
                        <a:cubicBezTo>
                          <a:pt x="942537" y="431013"/>
                          <a:pt x="970712" y="396774"/>
                          <a:pt x="942910" y="367387"/>
                        </a:cubicBezTo>
                        <a:cubicBezTo>
                          <a:pt x="915109" y="338000"/>
                          <a:pt x="841967" y="324659"/>
                          <a:pt x="779368" y="337533"/>
                        </a:cubicBezTo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9329" cap="flat">
                    <a:noFill/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01" name="Graphic 4">
                    <a:extLst>
                      <a:ext uri="{FF2B5EF4-FFF2-40B4-BE49-F238E27FC236}">
                        <a16:creationId xmlns="" xmlns:a16="http://schemas.microsoft.com/office/drawing/2014/main" id="{21FDE074-7132-4753-B442-60A68F8B3E13}"/>
                      </a:ext>
                    </a:extLst>
                  </p:cNvPr>
                  <p:cNvGrpSpPr/>
                  <p:nvPr/>
                </p:nvGrpSpPr>
                <p:grpSpPr>
                  <a:xfrm>
                    <a:off x="2962667" y="4615787"/>
                    <a:ext cx="1652868" cy="744756"/>
                    <a:chOff x="2962667" y="4615787"/>
                    <a:chExt cx="1652868" cy="744756"/>
                  </a:xfrm>
                  <a:solidFill>
                    <a:srgbClr val="D49F00"/>
                  </a:solidFill>
                </p:grpSpPr>
                <p:sp>
                  <p:nvSpPr>
                    <p:cNvPr id="202" name="Freeform: Shape 208">
                      <a:extLst>
                        <a:ext uri="{FF2B5EF4-FFF2-40B4-BE49-F238E27FC236}">
                          <a16:creationId xmlns="" xmlns:a16="http://schemas.microsoft.com/office/drawing/2014/main" id="{6037BB95-2242-4AD5-AE77-C43B1B1C5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8089" y="4948562"/>
                      <a:ext cx="85549" cy="397800"/>
                    </a:xfrm>
                    <a:custGeom>
                      <a:avLst/>
                      <a:gdLst>
                        <a:gd name="connsiteX0" fmla="*/ 28454 w 85549"/>
                        <a:gd name="connsiteY0" fmla="*/ 9609 h 397800"/>
                        <a:gd name="connsiteX1" fmla="*/ 1120 w 85549"/>
                        <a:gd name="connsiteY1" fmla="*/ 13434 h 397800"/>
                        <a:gd name="connsiteX2" fmla="*/ 0 w 85549"/>
                        <a:gd name="connsiteY2" fmla="*/ 397801 h 397800"/>
                        <a:gd name="connsiteX3" fmla="*/ 27335 w 85549"/>
                        <a:gd name="connsiteY3" fmla="*/ 393976 h 397800"/>
                        <a:gd name="connsiteX4" fmla="*/ 84430 w 85549"/>
                        <a:gd name="connsiteY4" fmla="*/ 384366 h 397800"/>
                        <a:gd name="connsiteX5" fmla="*/ 85550 w 85549"/>
                        <a:gd name="connsiteY5" fmla="*/ 0 h 397800"/>
                        <a:gd name="connsiteX6" fmla="*/ 28454 w 85549"/>
                        <a:gd name="connsiteY6" fmla="*/ 9609 h 397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5549" h="397800">
                          <a:moveTo>
                            <a:pt x="28454" y="9609"/>
                          </a:moveTo>
                          <a:cubicBezTo>
                            <a:pt x="19405" y="10915"/>
                            <a:pt x="10262" y="12221"/>
                            <a:pt x="1120" y="13434"/>
                          </a:cubicBezTo>
                          <a:lnTo>
                            <a:pt x="0" y="397801"/>
                          </a:lnTo>
                          <a:cubicBezTo>
                            <a:pt x="9143" y="396588"/>
                            <a:pt x="18286" y="395375"/>
                            <a:pt x="27335" y="393976"/>
                          </a:cubicBezTo>
                          <a:cubicBezTo>
                            <a:pt x="46460" y="391177"/>
                            <a:pt x="65492" y="388005"/>
                            <a:pt x="84430" y="384366"/>
                          </a:cubicBezTo>
                          <a:lnTo>
                            <a:pt x="85550" y="0"/>
                          </a:lnTo>
                          <a:cubicBezTo>
                            <a:pt x="66611" y="3545"/>
                            <a:pt x="47579" y="6717"/>
                            <a:pt x="28454" y="9609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3" name="Freeform: Shape 209">
                      <a:extLst>
                        <a:ext uri="{FF2B5EF4-FFF2-40B4-BE49-F238E27FC236}">
                          <a16:creationId xmlns="" xmlns:a16="http://schemas.microsoft.com/office/drawing/2014/main" id="{18DAC7EB-600C-48DF-A99A-B20FC7CF2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0747" y="4974964"/>
                      <a:ext cx="88161" cy="385579"/>
                    </a:xfrm>
                    <a:custGeom>
                      <a:avLst/>
                      <a:gdLst>
                        <a:gd name="connsiteX0" fmla="*/ 60360 w 88161"/>
                        <a:gd name="connsiteY0" fmla="*/ 1213 h 385579"/>
                        <a:gd name="connsiteX1" fmla="*/ 1119 w 88161"/>
                        <a:gd name="connsiteY1" fmla="*/ 0 h 385579"/>
                        <a:gd name="connsiteX2" fmla="*/ 0 w 88161"/>
                        <a:gd name="connsiteY2" fmla="*/ 384366 h 385579"/>
                        <a:gd name="connsiteX3" fmla="*/ 59241 w 88161"/>
                        <a:gd name="connsiteY3" fmla="*/ 385579 h 385579"/>
                        <a:gd name="connsiteX4" fmla="*/ 87042 w 88161"/>
                        <a:gd name="connsiteY4" fmla="*/ 385486 h 385579"/>
                        <a:gd name="connsiteX5" fmla="*/ 88162 w 88161"/>
                        <a:gd name="connsiteY5" fmla="*/ 1119 h 385579"/>
                        <a:gd name="connsiteX6" fmla="*/ 60360 w 88161"/>
                        <a:gd name="connsiteY6" fmla="*/ 1213 h 385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8161" h="385579">
                          <a:moveTo>
                            <a:pt x="60360" y="1213"/>
                          </a:moveTo>
                          <a:cubicBezTo>
                            <a:pt x="40489" y="1119"/>
                            <a:pt x="20804" y="746"/>
                            <a:pt x="1119" y="0"/>
                          </a:cubicBezTo>
                          <a:lnTo>
                            <a:pt x="0" y="384366"/>
                          </a:lnTo>
                          <a:cubicBezTo>
                            <a:pt x="19685" y="385113"/>
                            <a:pt x="39463" y="385486"/>
                            <a:pt x="59241" y="385579"/>
                          </a:cubicBezTo>
                          <a:cubicBezTo>
                            <a:pt x="68477" y="385579"/>
                            <a:pt x="77806" y="385579"/>
                            <a:pt x="87042" y="385486"/>
                          </a:cubicBezTo>
                          <a:lnTo>
                            <a:pt x="88162" y="1119"/>
                          </a:lnTo>
                          <a:cubicBezTo>
                            <a:pt x="78833" y="1213"/>
                            <a:pt x="69596" y="1306"/>
                            <a:pt x="60360" y="1213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4" name="Freeform: Shape 210">
                      <a:extLst>
                        <a:ext uri="{FF2B5EF4-FFF2-40B4-BE49-F238E27FC236}">
                          <a16:creationId xmlns="" xmlns:a16="http://schemas.microsoft.com/office/drawing/2014/main" id="{B83AEBDE-2B69-4462-A14F-08583A5991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6696" y="4877566"/>
                      <a:ext cx="72115" cy="410954"/>
                    </a:xfrm>
                    <a:custGeom>
                      <a:avLst/>
                      <a:gdLst>
                        <a:gd name="connsiteX0" fmla="*/ 0 w 72115"/>
                        <a:gd name="connsiteY0" fmla="*/ 410955 h 410954"/>
                        <a:gd name="connsiteX1" fmla="*/ 1119 w 72115"/>
                        <a:gd name="connsiteY1" fmla="*/ 26589 h 410954"/>
                        <a:gd name="connsiteX2" fmla="*/ 72115 w 72115"/>
                        <a:gd name="connsiteY2" fmla="*/ 0 h 410954"/>
                        <a:gd name="connsiteX3" fmla="*/ 70996 w 72115"/>
                        <a:gd name="connsiteY3" fmla="*/ 384366 h 410954"/>
                        <a:gd name="connsiteX4" fmla="*/ 0 w 72115"/>
                        <a:gd name="connsiteY4" fmla="*/ 410955 h 4109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2115" h="410954">
                          <a:moveTo>
                            <a:pt x="0" y="410955"/>
                          </a:moveTo>
                          <a:lnTo>
                            <a:pt x="1119" y="26589"/>
                          </a:lnTo>
                          <a:cubicBezTo>
                            <a:pt x="26029" y="18285"/>
                            <a:pt x="49725" y="9422"/>
                            <a:pt x="72115" y="0"/>
                          </a:cubicBezTo>
                          <a:lnTo>
                            <a:pt x="70996" y="384366"/>
                          </a:lnTo>
                          <a:cubicBezTo>
                            <a:pt x="48606" y="393695"/>
                            <a:pt x="24909" y="402652"/>
                            <a:pt x="0" y="410955"/>
                          </a:cubicBezTo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5" name="Freeform: Shape 211">
                      <a:extLst>
                        <a:ext uri="{FF2B5EF4-FFF2-40B4-BE49-F238E27FC236}">
                          <a16:creationId xmlns="" xmlns:a16="http://schemas.microsoft.com/office/drawing/2014/main" id="{8EFB0632-5964-467F-A824-157FB5231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48630" y="4940632"/>
                      <a:ext cx="80698" cy="399199"/>
                    </a:xfrm>
                    <a:custGeom>
                      <a:avLst/>
                      <a:gdLst>
                        <a:gd name="connsiteX0" fmla="*/ 18938 w 80698"/>
                        <a:gd name="connsiteY0" fmla="*/ 3732 h 399199"/>
                        <a:gd name="connsiteX1" fmla="*/ 1119 w 80698"/>
                        <a:gd name="connsiteY1" fmla="*/ 0 h 399199"/>
                        <a:gd name="connsiteX2" fmla="*/ 0 w 80698"/>
                        <a:gd name="connsiteY2" fmla="*/ 384366 h 399199"/>
                        <a:gd name="connsiteX3" fmla="*/ 17819 w 80698"/>
                        <a:gd name="connsiteY3" fmla="*/ 388098 h 399199"/>
                        <a:gd name="connsiteX4" fmla="*/ 79579 w 80698"/>
                        <a:gd name="connsiteY4" fmla="*/ 399200 h 399199"/>
                        <a:gd name="connsiteX5" fmla="*/ 80698 w 80698"/>
                        <a:gd name="connsiteY5" fmla="*/ 14834 h 399199"/>
                        <a:gd name="connsiteX6" fmla="*/ 18938 w 80698"/>
                        <a:gd name="connsiteY6" fmla="*/ 3732 h 3991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0698" h="399199">
                          <a:moveTo>
                            <a:pt x="18938" y="3732"/>
                          </a:moveTo>
                          <a:cubicBezTo>
                            <a:pt x="12968" y="2519"/>
                            <a:pt x="7090" y="1306"/>
                            <a:pt x="1119" y="0"/>
                          </a:cubicBezTo>
                          <a:lnTo>
                            <a:pt x="0" y="384366"/>
                          </a:lnTo>
                          <a:cubicBezTo>
                            <a:pt x="5877" y="385673"/>
                            <a:pt x="11848" y="386885"/>
                            <a:pt x="17819" y="388098"/>
                          </a:cubicBezTo>
                          <a:cubicBezTo>
                            <a:pt x="38157" y="392203"/>
                            <a:pt x="58774" y="395935"/>
                            <a:pt x="79579" y="399200"/>
                          </a:cubicBezTo>
                          <a:lnTo>
                            <a:pt x="80698" y="14834"/>
                          </a:lnTo>
                          <a:cubicBezTo>
                            <a:pt x="59894" y="11475"/>
                            <a:pt x="39276" y="7837"/>
                            <a:pt x="18938" y="3732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6" name="Freeform: Shape 212">
                      <a:extLst>
                        <a:ext uri="{FF2B5EF4-FFF2-40B4-BE49-F238E27FC236}">
                          <a16:creationId xmlns="" xmlns:a16="http://schemas.microsoft.com/office/drawing/2014/main" id="{F3E8C1FB-B85F-45F6-AB4E-E41F22BFB8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07374" y="4862546"/>
                      <a:ext cx="63999" cy="410768"/>
                    </a:xfrm>
                    <a:custGeom>
                      <a:avLst/>
                      <a:gdLst>
                        <a:gd name="connsiteX0" fmla="*/ 43101 w 63999"/>
                        <a:gd name="connsiteY0" fmla="*/ 18192 h 410768"/>
                        <a:gd name="connsiteX1" fmla="*/ 1119 w 63999"/>
                        <a:gd name="connsiteY1" fmla="*/ 0 h 410768"/>
                        <a:gd name="connsiteX2" fmla="*/ 0 w 63999"/>
                        <a:gd name="connsiteY2" fmla="*/ 384366 h 410768"/>
                        <a:gd name="connsiteX3" fmla="*/ 41982 w 63999"/>
                        <a:gd name="connsiteY3" fmla="*/ 402558 h 410768"/>
                        <a:gd name="connsiteX4" fmla="*/ 62879 w 63999"/>
                        <a:gd name="connsiteY4" fmla="*/ 410768 h 410768"/>
                        <a:gd name="connsiteX5" fmla="*/ 63999 w 63999"/>
                        <a:gd name="connsiteY5" fmla="*/ 26402 h 410768"/>
                        <a:gd name="connsiteX6" fmla="*/ 43101 w 63999"/>
                        <a:gd name="connsiteY6" fmla="*/ 18192 h 410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3999" h="410768">
                          <a:moveTo>
                            <a:pt x="43101" y="18192"/>
                          </a:moveTo>
                          <a:cubicBezTo>
                            <a:pt x="28734" y="12408"/>
                            <a:pt x="14740" y="6344"/>
                            <a:pt x="1119" y="0"/>
                          </a:cubicBezTo>
                          <a:lnTo>
                            <a:pt x="0" y="384366"/>
                          </a:lnTo>
                          <a:cubicBezTo>
                            <a:pt x="13621" y="390617"/>
                            <a:pt x="27615" y="396681"/>
                            <a:pt x="41982" y="402558"/>
                          </a:cubicBezTo>
                          <a:cubicBezTo>
                            <a:pt x="48885" y="405357"/>
                            <a:pt x="55789" y="408063"/>
                            <a:pt x="62879" y="410768"/>
                          </a:cubicBezTo>
                          <a:lnTo>
                            <a:pt x="63999" y="26402"/>
                          </a:lnTo>
                          <a:cubicBezTo>
                            <a:pt x="56909" y="23696"/>
                            <a:pt x="50005" y="20991"/>
                            <a:pt x="43101" y="18192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7" name="Freeform: Shape 213">
                      <a:extLst>
                        <a:ext uri="{FF2B5EF4-FFF2-40B4-BE49-F238E27FC236}">
                          <a16:creationId xmlns="" xmlns:a16="http://schemas.microsoft.com/office/drawing/2014/main" id="{317F3894-9750-4CE7-B20F-8E12287BE6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8141" y="4749382"/>
                      <a:ext cx="40115" cy="419164"/>
                    </a:xfrm>
                    <a:custGeom>
                      <a:avLst/>
                      <a:gdLst>
                        <a:gd name="connsiteX0" fmla="*/ 0 w 40115"/>
                        <a:gd name="connsiteY0" fmla="*/ 384366 h 419164"/>
                        <a:gd name="connsiteX1" fmla="*/ 1119 w 40115"/>
                        <a:gd name="connsiteY1" fmla="*/ 0 h 419164"/>
                        <a:gd name="connsiteX2" fmla="*/ 40116 w 40115"/>
                        <a:gd name="connsiteY2" fmla="*/ 34798 h 419164"/>
                        <a:gd name="connsiteX3" fmla="*/ 38996 w 40115"/>
                        <a:gd name="connsiteY3" fmla="*/ 419165 h 419164"/>
                        <a:gd name="connsiteX4" fmla="*/ 0 w 40115"/>
                        <a:gd name="connsiteY4" fmla="*/ 384366 h 4191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115" h="419164">
                          <a:moveTo>
                            <a:pt x="0" y="384366"/>
                          </a:moveTo>
                          <a:lnTo>
                            <a:pt x="1119" y="0"/>
                          </a:lnTo>
                          <a:cubicBezTo>
                            <a:pt x="12968" y="12035"/>
                            <a:pt x="26028" y="23603"/>
                            <a:pt x="40116" y="34798"/>
                          </a:cubicBezTo>
                          <a:lnTo>
                            <a:pt x="38996" y="419165"/>
                          </a:lnTo>
                          <a:cubicBezTo>
                            <a:pt x="25002" y="407970"/>
                            <a:pt x="11941" y="396401"/>
                            <a:pt x="0" y="384366"/>
                          </a:cubicBezTo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8" name="Freeform: Shape 214">
                      <a:extLst>
                        <a:ext uri="{FF2B5EF4-FFF2-40B4-BE49-F238E27FC236}">
                          <a16:creationId xmlns="" xmlns:a16="http://schemas.microsoft.com/office/drawing/2014/main" id="{C0DCE877-AA8A-4274-8FAB-45237C784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62667" y="4615787"/>
                      <a:ext cx="12034" cy="423176"/>
                    </a:xfrm>
                    <a:custGeom>
                      <a:avLst/>
                      <a:gdLst>
                        <a:gd name="connsiteX0" fmla="*/ 0 w 12034"/>
                        <a:gd name="connsiteY0" fmla="*/ 384366 h 423176"/>
                        <a:gd name="connsiteX1" fmla="*/ 1119 w 12034"/>
                        <a:gd name="connsiteY1" fmla="*/ 0 h 423176"/>
                        <a:gd name="connsiteX2" fmla="*/ 12035 w 12034"/>
                        <a:gd name="connsiteY2" fmla="*/ 38810 h 423176"/>
                        <a:gd name="connsiteX3" fmla="*/ 10915 w 12034"/>
                        <a:gd name="connsiteY3" fmla="*/ 423176 h 423176"/>
                        <a:gd name="connsiteX4" fmla="*/ 0 w 12034"/>
                        <a:gd name="connsiteY4" fmla="*/ 384366 h 4231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34" h="423176">
                          <a:moveTo>
                            <a:pt x="0" y="384366"/>
                          </a:moveTo>
                          <a:lnTo>
                            <a:pt x="1119" y="0"/>
                          </a:lnTo>
                          <a:cubicBezTo>
                            <a:pt x="3359" y="12968"/>
                            <a:pt x="6904" y="25935"/>
                            <a:pt x="12035" y="38810"/>
                          </a:cubicBezTo>
                          <a:lnTo>
                            <a:pt x="10915" y="423176"/>
                          </a:lnTo>
                          <a:cubicBezTo>
                            <a:pt x="5691" y="410302"/>
                            <a:pt x="2146" y="397334"/>
                            <a:pt x="0" y="384366"/>
                          </a:cubicBezTo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9" name="Freeform: Shape 215">
                      <a:extLst>
                        <a:ext uri="{FF2B5EF4-FFF2-40B4-BE49-F238E27FC236}">
                          <a16:creationId xmlns="" xmlns:a16="http://schemas.microsoft.com/office/drawing/2014/main" id="{E17F8221-A197-4A02-803D-4DBA1E1556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76436" y="4772145"/>
                      <a:ext cx="49351" cy="421403"/>
                    </a:xfrm>
                    <a:custGeom>
                      <a:avLst/>
                      <a:gdLst>
                        <a:gd name="connsiteX0" fmla="*/ 45061 w 49351"/>
                        <a:gd name="connsiteY0" fmla="*/ 3732 h 421403"/>
                        <a:gd name="connsiteX1" fmla="*/ 1119 w 49351"/>
                        <a:gd name="connsiteY1" fmla="*/ 37037 h 421403"/>
                        <a:gd name="connsiteX2" fmla="*/ 0 w 49351"/>
                        <a:gd name="connsiteY2" fmla="*/ 421404 h 421403"/>
                        <a:gd name="connsiteX3" fmla="*/ 43941 w 49351"/>
                        <a:gd name="connsiteY3" fmla="*/ 388098 h 421403"/>
                        <a:gd name="connsiteX4" fmla="*/ 48233 w 49351"/>
                        <a:gd name="connsiteY4" fmla="*/ 384366 h 421403"/>
                        <a:gd name="connsiteX5" fmla="*/ 49352 w 49351"/>
                        <a:gd name="connsiteY5" fmla="*/ 0 h 421403"/>
                        <a:gd name="connsiteX6" fmla="*/ 45061 w 49351"/>
                        <a:gd name="connsiteY6" fmla="*/ 3732 h 421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51" h="421403">
                          <a:moveTo>
                            <a:pt x="45061" y="3732"/>
                          </a:moveTo>
                          <a:cubicBezTo>
                            <a:pt x="31626" y="15207"/>
                            <a:pt x="16979" y="26309"/>
                            <a:pt x="1119" y="37037"/>
                          </a:cubicBezTo>
                          <a:lnTo>
                            <a:pt x="0" y="421404"/>
                          </a:lnTo>
                          <a:cubicBezTo>
                            <a:pt x="15860" y="410675"/>
                            <a:pt x="30507" y="399480"/>
                            <a:pt x="43941" y="388098"/>
                          </a:cubicBezTo>
                          <a:cubicBezTo>
                            <a:pt x="45434" y="386885"/>
                            <a:pt x="46833" y="385672"/>
                            <a:pt x="48233" y="384366"/>
                          </a:cubicBezTo>
                          <a:lnTo>
                            <a:pt x="49352" y="0"/>
                          </a:lnTo>
                          <a:cubicBezTo>
                            <a:pt x="47953" y="1213"/>
                            <a:pt x="46553" y="2426"/>
                            <a:pt x="45061" y="3732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0" name="Freeform: Shape 216">
                      <a:extLst>
                        <a:ext uri="{FF2B5EF4-FFF2-40B4-BE49-F238E27FC236}">
                          <a16:creationId xmlns="" xmlns:a16="http://schemas.microsoft.com/office/drawing/2014/main" id="{95C554E7-3399-4FF9-A6B3-9C598E3392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5198" y="4645454"/>
                      <a:ext cx="20337" cy="427467"/>
                    </a:xfrm>
                    <a:custGeom>
                      <a:avLst/>
                      <a:gdLst>
                        <a:gd name="connsiteX0" fmla="*/ 16886 w 20337"/>
                        <a:gd name="connsiteY0" fmla="*/ 9982 h 427467"/>
                        <a:gd name="connsiteX1" fmla="*/ 3638 w 20337"/>
                        <a:gd name="connsiteY1" fmla="*/ 38623 h 427467"/>
                        <a:gd name="connsiteX2" fmla="*/ 1119 w 20337"/>
                        <a:gd name="connsiteY2" fmla="*/ 43101 h 427467"/>
                        <a:gd name="connsiteX3" fmla="*/ 0 w 20337"/>
                        <a:gd name="connsiteY3" fmla="*/ 427468 h 427467"/>
                        <a:gd name="connsiteX4" fmla="*/ 2519 w 20337"/>
                        <a:gd name="connsiteY4" fmla="*/ 422990 h 427467"/>
                        <a:gd name="connsiteX5" fmla="*/ 15767 w 20337"/>
                        <a:gd name="connsiteY5" fmla="*/ 394349 h 427467"/>
                        <a:gd name="connsiteX6" fmla="*/ 19218 w 20337"/>
                        <a:gd name="connsiteY6" fmla="*/ 384366 h 427467"/>
                        <a:gd name="connsiteX7" fmla="*/ 20338 w 20337"/>
                        <a:gd name="connsiteY7" fmla="*/ 0 h 427467"/>
                        <a:gd name="connsiteX8" fmla="*/ 16886 w 20337"/>
                        <a:gd name="connsiteY8" fmla="*/ 9982 h 427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0337" h="427467">
                          <a:moveTo>
                            <a:pt x="16886" y="9982"/>
                          </a:moveTo>
                          <a:cubicBezTo>
                            <a:pt x="13247" y="19592"/>
                            <a:pt x="8863" y="29201"/>
                            <a:pt x="3638" y="38623"/>
                          </a:cubicBezTo>
                          <a:cubicBezTo>
                            <a:pt x="2799" y="40116"/>
                            <a:pt x="1959" y="41609"/>
                            <a:pt x="1119" y="43101"/>
                          </a:cubicBezTo>
                          <a:lnTo>
                            <a:pt x="0" y="427468"/>
                          </a:lnTo>
                          <a:cubicBezTo>
                            <a:pt x="840" y="425975"/>
                            <a:pt x="1679" y="424482"/>
                            <a:pt x="2519" y="422990"/>
                          </a:cubicBezTo>
                          <a:cubicBezTo>
                            <a:pt x="7743" y="413567"/>
                            <a:pt x="12128" y="403958"/>
                            <a:pt x="15767" y="394349"/>
                          </a:cubicBezTo>
                          <a:cubicBezTo>
                            <a:pt x="16979" y="390990"/>
                            <a:pt x="18192" y="387725"/>
                            <a:pt x="19218" y="384366"/>
                          </a:cubicBezTo>
                          <a:lnTo>
                            <a:pt x="20338" y="0"/>
                          </a:lnTo>
                          <a:cubicBezTo>
                            <a:pt x="19312" y="3358"/>
                            <a:pt x="18099" y="6717"/>
                            <a:pt x="16886" y="9982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4" name="Graphic 4">
                  <a:extLst>
                    <a:ext uri="{FF2B5EF4-FFF2-40B4-BE49-F238E27FC236}">
                      <a16:creationId xmlns="" xmlns:a16="http://schemas.microsoft.com/office/drawing/2014/main" id="{CF41AD77-8962-462B-B303-868B23D6616F}"/>
                    </a:ext>
                  </a:extLst>
                </p:cNvPr>
                <p:cNvGrpSpPr/>
                <p:nvPr/>
              </p:nvGrpSpPr>
              <p:grpSpPr>
                <a:xfrm>
                  <a:off x="1566074" y="4692846"/>
                  <a:ext cx="1575808" cy="1113356"/>
                  <a:chOff x="1566074" y="4692846"/>
                  <a:chExt cx="1575808" cy="1113356"/>
                </a:xfrm>
              </p:grpSpPr>
              <p:sp>
                <p:nvSpPr>
                  <p:cNvPr id="169" name="Freeform: Shape 175">
                    <a:extLst>
                      <a:ext uri="{FF2B5EF4-FFF2-40B4-BE49-F238E27FC236}">
                        <a16:creationId xmlns="" xmlns:a16="http://schemas.microsoft.com/office/drawing/2014/main" id="{C1AE5311-1B43-4806-86A1-AF4E9B321C6D}"/>
                      </a:ext>
                    </a:extLst>
                  </p:cNvPr>
                  <p:cNvSpPr/>
                  <p:nvPr/>
                </p:nvSpPr>
                <p:spPr>
                  <a:xfrm>
                    <a:off x="1929076" y="4857188"/>
                    <a:ext cx="877802" cy="574817"/>
                  </a:xfrm>
                  <a:custGeom>
                    <a:avLst/>
                    <a:gdLst>
                      <a:gd name="connsiteX0" fmla="*/ 862026 w 877802"/>
                      <a:gd name="connsiteY0" fmla="*/ 156772 h 574817"/>
                      <a:gd name="connsiteX1" fmla="*/ 594648 w 877802"/>
                      <a:gd name="connsiteY1" fmla="*/ 14594 h 574817"/>
                      <a:gd name="connsiteX2" fmla="*/ 521507 w 877802"/>
                      <a:gd name="connsiteY2" fmla="*/ 4238 h 574817"/>
                      <a:gd name="connsiteX3" fmla="*/ 457601 w 877802"/>
                      <a:gd name="connsiteY3" fmla="*/ 320 h 574817"/>
                      <a:gd name="connsiteX4" fmla="*/ 396401 w 877802"/>
                      <a:gd name="connsiteY4" fmla="*/ 786 h 574817"/>
                      <a:gd name="connsiteX5" fmla="*/ 332962 w 877802"/>
                      <a:gd name="connsiteY5" fmla="*/ 5731 h 574817"/>
                      <a:gd name="connsiteX6" fmla="*/ 324659 w 877802"/>
                      <a:gd name="connsiteY6" fmla="*/ 6757 h 574817"/>
                      <a:gd name="connsiteX7" fmla="*/ 296764 w 877802"/>
                      <a:gd name="connsiteY7" fmla="*/ 10675 h 574817"/>
                      <a:gd name="connsiteX8" fmla="*/ 262526 w 877802"/>
                      <a:gd name="connsiteY8" fmla="*/ 16926 h 574817"/>
                      <a:gd name="connsiteX9" fmla="*/ 159624 w 877802"/>
                      <a:gd name="connsiteY9" fmla="*/ 46873 h 574817"/>
                      <a:gd name="connsiteX10" fmla="*/ 84430 w 877802"/>
                      <a:gd name="connsiteY10" fmla="*/ 85310 h 574817"/>
                      <a:gd name="connsiteX11" fmla="*/ 28081 w 877802"/>
                      <a:gd name="connsiteY11" fmla="*/ 136994 h 574817"/>
                      <a:gd name="connsiteX12" fmla="*/ 9702 w 877802"/>
                      <a:gd name="connsiteY12" fmla="*/ 170952 h 574817"/>
                      <a:gd name="connsiteX13" fmla="*/ 3732 w 877802"/>
                      <a:gd name="connsiteY13" fmla="*/ 201180 h 574817"/>
                      <a:gd name="connsiteX14" fmla="*/ 3638 w 877802"/>
                      <a:gd name="connsiteY14" fmla="*/ 204538 h 574817"/>
                      <a:gd name="connsiteX15" fmla="*/ 0 w 877802"/>
                      <a:gd name="connsiteY15" fmla="*/ 565861 h 574817"/>
                      <a:gd name="connsiteX16" fmla="*/ 93 w 877802"/>
                      <a:gd name="connsiteY16" fmla="*/ 562502 h 574817"/>
                      <a:gd name="connsiteX17" fmla="*/ 6064 w 877802"/>
                      <a:gd name="connsiteY17" fmla="*/ 532276 h 574817"/>
                      <a:gd name="connsiteX18" fmla="*/ 24443 w 877802"/>
                      <a:gd name="connsiteY18" fmla="*/ 498317 h 574817"/>
                      <a:gd name="connsiteX19" fmla="*/ 80791 w 877802"/>
                      <a:gd name="connsiteY19" fmla="*/ 446633 h 574817"/>
                      <a:gd name="connsiteX20" fmla="*/ 155986 w 877802"/>
                      <a:gd name="connsiteY20" fmla="*/ 408196 h 574817"/>
                      <a:gd name="connsiteX21" fmla="*/ 258888 w 877802"/>
                      <a:gd name="connsiteY21" fmla="*/ 378249 h 574817"/>
                      <a:gd name="connsiteX22" fmla="*/ 293126 w 877802"/>
                      <a:gd name="connsiteY22" fmla="*/ 371999 h 574817"/>
                      <a:gd name="connsiteX23" fmla="*/ 321020 w 877802"/>
                      <a:gd name="connsiteY23" fmla="*/ 368080 h 574817"/>
                      <a:gd name="connsiteX24" fmla="*/ 329324 w 877802"/>
                      <a:gd name="connsiteY24" fmla="*/ 367054 h 574817"/>
                      <a:gd name="connsiteX25" fmla="*/ 392763 w 877802"/>
                      <a:gd name="connsiteY25" fmla="*/ 362110 h 574817"/>
                      <a:gd name="connsiteX26" fmla="*/ 453963 w 877802"/>
                      <a:gd name="connsiteY26" fmla="*/ 361643 h 574817"/>
                      <a:gd name="connsiteX27" fmla="*/ 517868 w 877802"/>
                      <a:gd name="connsiteY27" fmla="*/ 365561 h 574817"/>
                      <a:gd name="connsiteX28" fmla="*/ 591010 w 877802"/>
                      <a:gd name="connsiteY28" fmla="*/ 375917 h 574817"/>
                      <a:gd name="connsiteX29" fmla="*/ 858387 w 877802"/>
                      <a:gd name="connsiteY29" fmla="*/ 518095 h 574817"/>
                      <a:gd name="connsiteX30" fmla="*/ 874154 w 877802"/>
                      <a:gd name="connsiteY30" fmla="*/ 574817 h 574817"/>
                      <a:gd name="connsiteX31" fmla="*/ 877792 w 877802"/>
                      <a:gd name="connsiteY31" fmla="*/ 213494 h 574817"/>
                      <a:gd name="connsiteX32" fmla="*/ 862026 w 877802"/>
                      <a:gd name="connsiteY32" fmla="*/ 156772 h 574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877802" h="574817">
                        <a:moveTo>
                          <a:pt x="862026" y="156772"/>
                        </a:moveTo>
                        <a:cubicBezTo>
                          <a:pt x="823496" y="89508"/>
                          <a:pt x="720967" y="38383"/>
                          <a:pt x="594648" y="14594"/>
                        </a:cubicBezTo>
                        <a:cubicBezTo>
                          <a:pt x="571045" y="10116"/>
                          <a:pt x="546603" y="6664"/>
                          <a:pt x="521507" y="4238"/>
                        </a:cubicBezTo>
                        <a:cubicBezTo>
                          <a:pt x="500516" y="2186"/>
                          <a:pt x="479152" y="880"/>
                          <a:pt x="457601" y="320"/>
                        </a:cubicBezTo>
                        <a:cubicBezTo>
                          <a:pt x="437357" y="-240"/>
                          <a:pt x="416925" y="-53"/>
                          <a:pt x="396401" y="786"/>
                        </a:cubicBezTo>
                        <a:cubicBezTo>
                          <a:pt x="375317" y="1626"/>
                          <a:pt x="354139" y="3305"/>
                          <a:pt x="332962" y="5731"/>
                        </a:cubicBezTo>
                        <a:cubicBezTo>
                          <a:pt x="330163" y="6011"/>
                          <a:pt x="327458" y="6384"/>
                          <a:pt x="324659" y="6757"/>
                        </a:cubicBezTo>
                        <a:cubicBezTo>
                          <a:pt x="315143" y="7970"/>
                          <a:pt x="305907" y="9276"/>
                          <a:pt x="296764" y="10675"/>
                        </a:cubicBezTo>
                        <a:cubicBezTo>
                          <a:pt x="285103" y="12541"/>
                          <a:pt x="273628" y="14594"/>
                          <a:pt x="262526" y="16926"/>
                        </a:cubicBezTo>
                        <a:cubicBezTo>
                          <a:pt x="224742" y="24669"/>
                          <a:pt x="190224" y="34838"/>
                          <a:pt x="159624" y="46873"/>
                        </a:cubicBezTo>
                        <a:cubicBezTo>
                          <a:pt x="130983" y="58161"/>
                          <a:pt x="105794" y="71129"/>
                          <a:pt x="84430" y="85310"/>
                        </a:cubicBezTo>
                        <a:cubicBezTo>
                          <a:pt x="60640" y="101170"/>
                          <a:pt x="41702" y="118522"/>
                          <a:pt x="28081" y="136994"/>
                        </a:cubicBezTo>
                        <a:cubicBezTo>
                          <a:pt x="19965" y="148003"/>
                          <a:pt x="13807" y="159291"/>
                          <a:pt x="9702" y="170952"/>
                        </a:cubicBezTo>
                        <a:cubicBezTo>
                          <a:pt x="6157" y="180841"/>
                          <a:pt x="4105" y="190917"/>
                          <a:pt x="3732" y="201180"/>
                        </a:cubicBezTo>
                        <a:cubicBezTo>
                          <a:pt x="3638" y="202299"/>
                          <a:pt x="3638" y="203418"/>
                          <a:pt x="3638" y="204538"/>
                        </a:cubicBezTo>
                        <a:lnTo>
                          <a:pt x="0" y="565861"/>
                        </a:lnTo>
                        <a:cubicBezTo>
                          <a:pt x="0" y="564742"/>
                          <a:pt x="0" y="563622"/>
                          <a:pt x="93" y="562502"/>
                        </a:cubicBezTo>
                        <a:cubicBezTo>
                          <a:pt x="560" y="552240"/>
                          <a:pt x="2612" y="542165"/>
                          <a:pt x="6064" y="532276"/>
                        </a:cubicBezTo>
                        <a:cubicBezTo>
                          <a:pt x="10169" y="520707"/>
                          <a:pt x="16326" y="509326"/>
                          <a:pt x="24443" y="498317"/>
                        </a:cubicBezTo>
                        <a:cubicBezTo>
                          <a:pt x="38063" y="479845"/>
                          <a:pt x="57002" y="462399"/>
                          <a:pt x="80791" y="446633"/>
                        </a:cubicBezTo>
                        <a:cubicBezTo>
                          <a:pt x="102156" y="432359"/>
                          <a:pt x="127345" y="419391"/>
                          <a:pt x="155986" y="408196"/>
                        </a:cubicBezTo>
                        <a:cubicBezTo>
                          <a:pt x="186586" y="396161"/>
                          <a:pt x="221104" y="385993"/>
                          <a:pt x="258888" y="378249"/>
                        </a:cubicBezTo>
                        <a:cubicBezTo>
                          <a:pt x="269989" y="376010"/>
                          <a:pt x="281464" y="373864"/>
                          <a:pt x="293126" y="371999"/>
                        </a:cubicBezTo>
                        <a:cubicBezTo>
                          <a:pt x="302269" y="370506"/>
                          <a:pt x="311598" y="369200"/>
                          <a:pt x="321020" y="368080"/>
                        </a:cubicBezTo>
                        <a:cubicBezTo>
                          <a:pt x="323819" y="367707"/>
                          <a:pt x="326525" y="367427"/>
                          <a:pt x="329324" y="367054"/>
                        </a:cubicBezTo>
                        <a:cubicBezTo>
                          <a:pt x="350501" y="364628"/>
                          <a:pt x="371679" y="363042"/>
                          <a:pt x="392763" y="362110"/>
                        </a:cubicBezTo>
                        <a:cubicBezTo>
                          <a:pt x="413287" y="361270"/>
                          <a:pt x="433718" y="361083"/>
                          <a:pt x="453963" y="361643"/>
                        </a:cubicBezTo>
                        <a:cubicBezTo>
                          <a:pt x="475607" y="362203"/>
                          <a:pt x="496971" y="363509"/>
                          <a:pt x="517868" y="365561"/>
                        </a:cubicBezTo>
                        <a:cubicBezTo>
                          <a:pt x="542871" y="367987"/>
                          <a:pt x="567314" y="371532"/>
                          <a:pt x="591010" y="375917"/>
                        </a:cubicBezTo>
                        <a:cubicBezTo>
                          <a:pt x="717328" y="399707"/>
                          <a:pt x="819857" y="450831"/>
                          <a:pt x="858387" y="518095"/>
                        </a:cubicBezTo>
                        <a:cubicBezTo>
                          <a:pt x="869302" y="537127"/>
                          <a:pt x="874340" y="556159"/>
                          <a:pt x="874154" y="574817"/>
                        </a:cubicBezTo>
                        <a:lnTo>
                          <a:pt x="877792" y="213494"/>
                        </a:lnTo>
                        <a:cubicBezTo>
                          <a:pt x="878072" y="194835"/>
                          <a:pt x="872941" y="175710"/>
                          <a:pt x="862026" y="156772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93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170" name="Graphic 4">
                    <a:extLst>
                      <a:ext uri="{FF2B5EF4-FFF2-40B4-BE49-F238E27FC236}">
                        <a16:creationId xmlns="" xmlns:a16="http://schemas.microsoft.com/office/drawing/2014/main" id="{EB93A6B0-0447-43C1-898D-7115DC7C975A}"/>
                      </a:ext>
                    </a:extLst>
                  </p:cNvPr>
                  <p:cNvGrpSpPr/>
                  <p:nvPr/>
                </p:nvGrpSpPr>
                <p:grpSpPr>
                  <a:xfrm>
                    <a:off x="1566074" y="4714957"/>
                    <a:ext cx="1569558" cy="1091245"/>
                    <a:chOff x="1566074" y="4714957"/>
                    <a:chExt cx="1569558" cy="1091245"/>
                  </a:xfrm>
                  <a:solidFill>
                    <a:srgbClr val="7E421A"/>
                  </a:solidFill>
                </p:grpSpPr>
                <p:sp>
                  <p:nvSpPr>
                    <p:cNvPr id="182" name="Freeform: Shape 188">
                      <a:extLst>
                        <a:ext uri="{FF2B5EF4-FFF2-40B4-BE49-F238E27FC236}">
                          <a16:creationId xmlns="" xmlns:a16="http://schemas.microsoft.com/office/drawing/2014/main" id="{7E66F712-6CBD-4D30-93EA-1EE0F4715F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92982" y="4732216"/>
                      <a:ext cx="47299" cy="173431"/>
                    </a:xfrm>
                    <a:custGeom>
                      <a:avLst/>
                      <a:gdLst>
                        <a:gd name="connsiteX0" fmla="*/ 47300 w 47299"/>
                        <a:gd name="connsiteY0" fmla="*/ 77900 h 173431"/>
                        <a:gd name="connsiteX1" fmla="*/ 46367 w 47299"/>
                        <a:gd name="connsiteY1" fmla="*/ 169420 h 173431"/>
                        <a:gd name="connsiteX2" fmla="*/ 0 w 47299"/>
                        <a:gd name="connsiteY2" fmla="*/ 173431 h 173431"/>
                        <a:gd name="connsiteX3" fmla="*/ 1773 w 47299"/>
                        <a:gd name="connsiteY3" fmla="*/ 0 h 173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299" h="173431">
                          <a:moveTo>
                            <a:pt x="47300" y="77900"/>
                          </a:moveTo>
                          <a:lnTo>
                            <a:pt x="46367" y="169420"/>
                          </a:lnTo>
                          <a:lnTo>
                            <a:pt x="0" y="173431"/>
                          </a:lnTo>
                          <a:lnTo>
                            <a:pt x="1773" y="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3" name="Freeform: Shape 189">
                      <a:extLst>
                        <a:ext uri="{FF2B5EF4-FFF2-40B4-BE49-F238E27FC236}">
                          <a16:creationId xmlns="" xmlns:a16="http://schemas.microsoft.com/office/drawing/2014/main" id="{2D555563-2E28-47C3-812A-1CB8E99AD6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73837" y="4809649"/>
                      <a:ext cx="105140" cy="429706"/>
                    </a:xfrm>
                    <a:custGeom>
                      <a:avLst/>
                      <a:gdLst>
                        <a:gd name="connsiteX0" fmla="*/ 105141 w 105140"/>
                        <a:gd name="connsiteY0" fmla="*/ 68384 h 429706"/>
                        <a:gd name="connsiteX1" fmla="*/ 101503 w 105140"/>
                        <a:gd name="connsiteY1" fmla="*/ 429707 h 429706"/>
                        <a:gd name="connsiteX2" fmla="*/ 0 w 105140"/>
                        <a:gd name="connsiteY2" fmla="*/ 361323 h 429706"/>
                        <a:gd name="connsiteX3" fmla="*/ 3638 w 105140"/>
                        <a:gd name="connsiteY3" fmla="*/ 0 h 4297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5140" h="429706">
                          <a:moveTo>
                            <a:pt x="105141" y="68384"/>
                          </a:moveTo>
                          <a:lnTo>
                            <a:pt x="101503" y="429707"/>
                          </a:lnTo>
                          <a:lnTo>
                            <a:pt x="0" y="361323"/>
                          </a:lnTo>
                          <a:lnTo>
                            <a:pt x="3638" y="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" name="Freeform: Shape 190">
                      <a:extLst>
                        <a:ext uri="{FF2B5EF4-FFF2-40B4-BE49-F238E27FC236}">
                          <a16:creationId xmlns="" xmlns:a16="http://schemas.microsoft.com/office/drawing/2014/main" id="{35937F73-A03B-45BB-AC4D-F619478CDB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5688" y="4919361"/>
                      <a:ext cx="151134" cy="410581"/>
                    </a:xfrm>
                    <a:custGeom>
                      <a:avLst/>
                      <a:gdLst>
                        <a:gd name="connsiteX0" fmla="*/ 151134 w 151134"/>
                        <a:gd name="connsiteY0" fmla="*/ 49259 h 410581"/>
                        <a:gd name="connsiteX1" fmla="*/ 147496 w 151134"/>
                        <a:gd name="connsiteY1" fmla="*/ 410582 h 410581"/>
                        <a:gd name="connsiteX2" fmla="*/ 0 w 151134"/>
                        <a:gd name="connsiteY2" fmla="*/ 361323 h 410581"/>
                        <a:gd name="connsiteX3" fmla="*/ 3638 w 151134"/>
                        <a:gd name="connsiteY3" fmla="*/ 0 h 4105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1134" h="410581">
                          <a:moveTo>
                            <a:pt x="151134" y="49259"/>
                          </a:moveTo>
                          <a:lnTo>
                            <a:pt x="147496" y="410582"/>
                          </a:lnTo>
                          <a:lnTo>
                            <a:pt x="0" y="361323"/>
                          </a:lnTo>
                          <a:lnTo>
                            <a:pt x="3638" y="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" name="Freeform: Shape 191">
                      <a:extLst>
                        <a:ext uri="{FF2B5EF4-FFF2-40B4-BE49-F238E27FC236}">
                          <a16:creationId xmlns="" xmlns:a16="http://schemas.microsoft.com/office/drawing/2014/main" id="{7D7C17D1-76B2-41C9-877F-C292A82B7A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6074" y="5048012"/>
                      <a:ext cx="187425" cy="420843"/>
                    </a:xfrm>
                    <a:custGeom>
                      <a:avLst/>
                      <a:gdLst>
                        <a:gd name="connsiteX0" fmla="*/ 180055 w 187425"/>
                        <a:gd name="connsiteY0" fmla="*/ 22950 h 420843"/>
                        <a:gd name="connsiteX1" fmla="*/ 3638 w 187425"/>
                        <a:gd name="connsiteY1" fmla="*/ 0 h 420843"/>
                        <a:gd name="connsiteX2" fmla="*/ 0 w 187425"/>
                        <a:gd name="connsiteY2" fmla="*/ 361323 h 420843"/>
                        <a:gd name="connsiteX3" fmla="*/ 176417 w 187425"/>
                        <a:gd name="connsiteY3" fmla="*/ 384273 h 420843"/>
                        <a:gd name="connsiteX4" fmla="*/ 183787 w 187425"/>
                        <a:gd name="connsiteY4" fmla="*/ 420844 h 420843"/>
                        <a:gd name="connsiteX5" fmla="*/ 187425 w 187425"/>
                        <a:gd name="connsiteY5" fmla="*/ 59521 h 420843"/>
                        <a:gd name="connsiteX6" fmla="*/ 180055 w 187425"/>
                        <a:gd name="connsiteY6" fmla="*/ 22950 h 4208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7425" h="420843">
                          <a:moveTo>
                            <a:pt x="180055" y="22950"/>
                          </a:moveTo>
                          <a:lnTo>
                            <a:pt x="3638" y="0"/>
                          </a:lnTo>
                          <a:lnTo>
                            <a:pt x="0" y="361323"/>
                          </a:lnTo>
                          <a:lnTo>
                            <a:pt x="176417" y="384273"/>
                          </a:lnTo>
                          <a:cubicBezTo>
                            <a:pt x="177256" y="396401"/>
                            <a:pt x="179682" y="408623"/>
                            <a:pt x="183787" y="420844"/>
                          </a:cubicBezTo>
                          <a:lnTo>
                            <a:pt x="187425" y="59521"/>
                          </a:lnTo>
                          <a:cubicBezTo>
                            <a:pt x="183320" y="47300"/>
                            <a:pt x="180895" y="35078"/>
                            <a:pt x="180055" y="22950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6" name="Freeform: Shape 192">
                      <a:extLst>
                        <a:ext uri="{FF2B5EF4-FFF2-40B4-BE49-F238E27FC236}">
                          <a16:creationId xmlns="" xmlns:a16="http://schemas.microsoft.com/office/drawing/2014/main" id="{7309F8E2-EE05-43CB-BA24-8CC40A1F76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4511" y="5172744"/>
                      <a:ext cx="219051" cy="394721"/>
                    </a:xfrm>
                    <a:custGeom>
                      <a:avLst/>
                      <a:gdLst>
                        <a:gd name="connsiteX0" fmla="*/ 186306 w 219051"/>
                        <a:gd name="connsiteY0" fmla="*/ 0 h 394721"/>
                        <a:gd name="connsiteX1" fmla="*/ 3638 w 219051"/>
                        <a:gd name="connsiteY1" fmla="*/ 7277 h 394721"/>
                        <a:gd name="connsiteX2" fmla="*/ 0 w 219051"/>
                        <a:gd name="connsiteY2" fmla="*/ 368600 h 394721"/>
                        <a:gd name="connsiteX3" fmla="*/ 182667 w 219051"/>
                        <a:gd name="connsiteY3" fmla="*/ 361323 h 394721"/>
                        <a:gd name="connsiteX4" fmla="*/ 215413 w 219051"/>
                        <a:gd name="connsiteY4" fmla="*/ 394722 h 394721"/>
                        <a:gd name="connsiteX5" fmla="*/ 219052 w 219051"/>
                        <a:gd name="connsiteY5" fmla="*/ 33399 h 394721"/>
                        <a:gd name="connsiteX6" fmla="*/ 186306 w 219051"/>
                        <a:gd name="connsiteY6" fmla="*/ 0 h 394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9051" h="394721">
                          <a:moveTo>
                            <a:pt x="186306" y="0"/>
                          </a:moveTo>
                          <a:lnTo>
                            <a:pt x="3638" y="7277"/>
                          </a:lnTo>
                          <a:lnTo>
                            <a:pt x="0" y="368600"/>
                          </a:lnTo>
                          <a:lnTo>
                            <a:pt x="182667" y="361323"/>
                          </a:lnTo>
                          <a:cubicBezTo>
                            <a:pt x="192183" y="372798"/>
                            <a:pt x="203192" y="383993"/>
                            <a:pt x="215413" y="394722"/>
                          </a:cubicBezTo>
                          <a:lnTo>
                            <a:pt x="219052" y="33399"/>
                          </a:lnTo>
                          <a:cubicBezTo>
                            <a:pt x="206923" y="22670"/>
                            <a:pt x="195915" y="11569"/>
                            <a:pt x="186306" y="0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7" name="Freeform: Shape 193">
                      <a:extLst>
                        <a:ext uri="{FF2B5EF4-FFF2-40B4-BE49-F238E27FC236}">
                          <a16:creationId xmlns="" xmlns:a16="http://schemas.microsoft.com/office/drawing/2014/main" id="{B878BD46-1C88-4F9D-A909-C1D72F9AD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6333" y="5261652"/>
                      <a:ext cx="223436" cy="397987"/>
                    </a:xfrm>
                    <a:custGeom>
                      <a:avLst/>
                      <a:gdLst>
                        <a:gd name="connsiteX0" fmla="*/ 168860 w 223436"/>
                        <a:gd name="connsiteY0" fmla="*/ 0 h 397987"/>
                        <a:gd name="connsiteX1" fmla="*/ 3638 w 223436"/>
                        <a:gd name="connsiteY1" fmla="*/ 36664 h 397987"/>
                        <a:gd name="connsiteX2" fmla="*/ 0 w 223436"/>
                        <a:gd name="connsiteY2" fmla="*/ 397987 h 397987"/>
                        <a:gd name="connsiteX3" fmla="*/ 165221 w 223436"/>
                        <a:gd name="connsiteY3" fmla="*/ 361323 h 397987"/>
                        <a:gd name="connsiteX4" fmla="*/ 219798 w 223436"/>
                        <a:gd name="connsiteY4" fmla="*/ 387445 h 397987"/>
                        <a:gd name="connsiteX5" fmla="*/ 223436 w 223436"/>
                        <a:gd name="connsiteY5" fmla="*/ 26122 h 397987"/>
                        <a:gd name="connsiteX6" fmla="*/ 168860 w 223436"/>
                        <a:gd name="connsiteY6" fmla="*/ 0 h 397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3436" h="397987">
                          <a:moveTo>
                            <a:pt x="168860" y="0"/>
                          </a:moveTo>
                          <a:lnTo>
                            <a:pt x="3638" y="36664"/>
                          </a:lnTo>
                          <a:lnTo>
                            <a:pt x="0" y="397987"/>
                          </a:lnTo>
                          <a:lnTo>
                            <a:pt x="165221" y="361323"/>
                          </a:lnTo>
                          <a:cubicBezTo>
                            <a:pt x="182387" y="370559"/>
                            <a:pt x="200673" y="379329"/>
                            <a:pt x="219798" y="387445"/>
                          </a:cubicBezTo>
                          <a:lnTo>
                            <a:pt x="223436" y="26122"/>
                          </a:lnTo>
                          <a:cubicBezTo>
                            <a:pt x="204218" y="18006"/>
                            <a:pt x="185933" y="9236"/>
                            <a:pt x="168860" y="0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8" name="Freeform: Shape 194">
                      <a:extLst>
                        <a:ext uri="{FF2B5EF4-FFF2-40B4-BE49-F238E27FC236}">
                          <a16:creationId xmlns="" xmlns:a16="http://schemas.microsoft.com/office/drawing/2014/main" id="{D9CADD8F-242B-483B-9BAB-C64804E45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5589" y="5326957"/>
                      <a:ext cx="199833" cy="422243"/>
                    </a:xfrm>
                    <a:custGeom>
                      <a:avLst/>
                      <a:gdLst>
                        <a:gd name="connsiteX0" fmla="*/ 130144 w 199833"/>
                        <a:gd name="connsiteY0" fmla="*/ 0 h 422243"/>
                        <a:gd name="connsiteX1" fmla="*/ 3638 w 199833"/>
                        <a:gd name="connsiteY1" fmla="*/ 60920 h 422243"/>
                        <a:gd name="connsiteX2" fmla="*/ 0 w 199833"/>
                        <a:gd name="connsiteY2" fmla="*/ 422243 h 422243"/>
                        <a:gd name="connsiteX3" fmla="*/ 126505 w 199833"/>
                        <a:gd name="connsiteY3" fmla="*/ 361323 h 422243"/>
                        <a:gd name="connsiteX4" fmla="*/ 196195 w 199833"/>
                        <a:gd name="connsiteY4" fmla="*/ 377089 h 422243"/>
                        <a:gd name="connsiteX5" fmla="*/ 199833 w 199833"/>
                        <a:gd name="connsiteY5" fmla="*/ 15767 h 422243"/>
                        <a:gd name="connsiteX6" fmla="*/ 130144 w 199833"/>
                        <a:gd name="connsiteY6" fmla="*/ 0 h 4222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9833" h="422243">
                          <a:moveTo>
                            <a:pt x="130144" y="0"/>
                          </a:moveTo>
                          <a:lnTo>
                            <a:pt x="3638" y="60920"/>
                          </a:lnTo>
                          <a:lnTo>
                            <a:pt x="0" y="422243"/>
                          </a:lnTo>
                          <a:lnTo>
                            <a:pt x="126505" y="361323"/>
                          </a:lnTo>
                          <a:cubicBezTo>
                            <a:pt x="149082" y="367200"/>
                            <a:pt x="172219" y="372518"/>
                            <a:pt x="196195" y="377089"/>
                          </a:cubicBezTo>
                          <a:lnTo>
                            <a:pt x="199833" y="15767"/>
                          </a:lnTo>
                          <a:cubicBezTo>
                            <a:pt x="175950" y="11195"/>
                            <a:pt x="152720" y="5877"/>
                            <a:pt x="130144" y="0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9" name="Freeform: Shape 195">
                      <a:extLst>
                        <a:ext uri="{FF2B5EF4-FFF2-40B4-BE49-F238E27FC236}">
                          <a16:creationId xmlns="" xmlns:a16="http://schemas.microsoft.com/office/drawing/2014/main" id="{6B3C5AE9-DEB4-4330-AA74-304B0B631C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12382" y="4875514"/>
                      <a:ext cx="110645" cy="411887"/>
                    </a:xfrm>
                    <a:custGeom>
                      <a:avLst/>
                      <a:gdLst>
                        <a:gd name="connsiteX0" fmla="*/ 110645 w 110645"/>
                        <a:gd name="connsiteY0" fmla="*/ 0 h 411887"/>
                        <a:gd name="connsiteX1" fmla="*/ 107007 w 110645"/>
                        <a:gd name="connsiteY1" fmla="*/ 361323 h 411887"/>
                        <a:gd name="connsiteX2" fmla="*/ 0 w 110645"/>
                        <a:gd name="connsiteY2" fmla="*/ 411888 h 411887"/>
                        <a:gd name="connsiteX3" fmla="*/ 3638 w 110645"/>
                        <a:gd name="connsiteY3" fmla="*/ 50565 h 4118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0645" h="411887">
                          <a:moveTo>
                            <a:pt x="110645" y="0"/>
                          </a:moveTo>
                          <a:lnTo>
                            <a:pt x="107007" y="361323"/>
                          </a:lnTo>
                          <a:lnTo>
                            <a:pt x="0" y="411888"/>
                          </a:lnTo>
                          <a:lnTo>
                            <a:pt x="3638" y="50565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0" name="Freeform: Shape 196">
                      <a:extLst>
                        <a:ext uri="{FF2B5EF4-FFF2-40B4-BE49-F238E27FC236}">
                          <a16:creationId xmlns="" xmlns:a16="http://schemas.microsoft.com/office/drawing/2014/main" id="{A649A1A8-715E-4760-B9FB-C060D6A433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82632" y="4994928"/>
                      <a:ext cx="141152" cy="391083"/>
                    </a:xfrm>
                    <a:custGeom>
                      <a:avLst/>
                      <a:gdLst>
                        <a:gd name="connsiteX0" fmla="*/ 141152 w 141152"/>
                        <a:gd name="connsiteY0" fmla="*/ 0 h 391083"/>
                        <a:gd name="connsiteX1" fmla="*/ 137514 w 141152"/>
                        <a:gd name="connsiteY1" fmla="*/ 361323 h 391083"/>
                        <a:gd name="connsiteX2" fmla="*/ 0 w 141152"/>
                        <a:gd name="connsiteY2" fmla="*/ 391084 h 391083"/>
                        <a:gd name="connsiteX3" fmla="*/ 3638 w 141152"/>
                        <a:gd name="connsiteY3" fmla="*/ 29760 h 3910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1152" h="391083">
                          <a:moveTo>
                            <a:pt x="141152" y="0"/>
                          </a:moveTo>
                          <a:lnTo>
                            <a:pt x="137514" y="361323"/>
                          </a:lnTo>
                          <a:lnTo>
                            <a:pt x="0" y="391084"/>
                          </a:lnTo>
                          <a:lnTo>
                            <a:pt x="3638" y="2976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1" name="Freeform: Shape 197">
                      <a:extLst>
                        <a:ext uri="{FF2B5EF4-FFF2-40B4-BE49-F238E27FC236}">
                          <a16:creationId xmlns="" xmlns:a16="http://schemas.microsoft.com/office/drawing/2014/main" id="{87BEF619-674B-4A63-B017-37AFFE496C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59215" y="5122926"/>
                      <a:ext cx="176416" cy="401905"/>
                    </a:xfrm>
                    <a:custGeom>
                      <a:avLst/>
                      <a:gdLst>
                        <a:gd name="connsiteX0" fmla="*/ 23043 w 176416"/>
                        <a:gd name="connsiteY0" fmla="*/ 5318 h 401905"/>
                        <a:gd name="connsiteX1" fmla="*/ 3638 w 176416"/>
                        <a:gd name="connsiteY1" fmla="*/ 40582 h 401905"/>
                        <a:gd name="connsiteX2" fmla="*/ 0 w 176416"/>
                        <a:gd name="connsiteY2" fmla="*/ 401906 h 401905"/>
                        <a:gd name="connsiteX3" fmla="*/ 19405 w 176416"/>
                        <a:gd name="connsiteY3" fmla="*/ 366641 h 401905"/>
                        <a:gd name="connsiteX4" fmla="*/ 172778 w 176416"/>
                        <a:gd name="connsiteY4" fmla="*/ 361323 h 401905"/>
                        <a:gd name="connsiteX5" fmla="*/ 176417 w 176416"/>
                        <a:gd name="connsiteY5" fmla="*/ 0 h 401905"/>
                        <a:gd name="connsiteX6" fmla="*/ 23043 w 176416"/>
                        <a:gd name="connsiteY6" fmla="*/ 5318 h 4019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6416" h="401905">
                          <a:moveTo>
                            <a:pt x="23043" y="5318"/>
                          </a:moveTo>
                          <a:cubicBezTo>
                            <a:pt x="18005" y="17353"/>
                            <a:pt x="11568" y="29107"/>
                            <a:pt x="3638" y="40582"/>
                          </a:cubicBezTo>
                          <a:lnTo>
                            <a:pt x="0" y="401906"/>
                          </a:lnTo>
                          <a:cubicBezTo>
                            <a:pt x="8023" y="390430"/>
                            <a:pt x="14460" y="378675"/>
                            <a:pt x="19405" y="366641"/>
                          </a:cubicBezTo>
                          <a:lnTo>
                            <a:pt x="172778" y="361323"/>
                          </a:lnTo>
                          <a:lnTo>
                            <a:pt x="176417" y="0"/>
                          </a:lnTo>
                          <a:lnTo>
                            <a:pt x="23043" y="5318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" name="Freeform: Shape 198">
                      <a:extLst>
                        <a:ext uri="{FF2B5EF4-FFF2-40B4-BE49-F238E27FC236}">
                          <a16:creationId xmlns="" xmlns:a16="http://schemas.microsoft.com/office/drawing/2014/main" id="{E0C358E1-7466-44AD-88EC-DC6600367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1650" y="5349908"/>
                      <a:ext cx="187145" cy="452376"/>
                    </a:xfrm>
                    <a:custGeom>
                      <a:avLst/>
                      <a:gdLst>
                        <a:gd name="connsiteX0" fmla="*/ 90401 w 187145"/>
                        <a:gd name="connsiteY0" fmla="*/ 0 h 452376"/>
                        <a:gd name="connsiteX1" fmla="*/ 53737 w 187145"/>
                        <a:gd name="connsiteY1" fmla="*/ 5131 h 452376"/>
                        <a:gd name="connsiteX2" fmla="*/ 43008 w 187145"/>
                        <a:gd name="connsiteY2" fmla="*/ 6437 h 452376"/>
                        <a:gd name="connsiteX3" fmla="*/ 16793 w 187145"/>
                        <a:gd name="connsiteY3" fmla="*/ 9143 h 452376"/>
                        <a:gd name="connsiteX4" fmla="*/ 16606 w 187145"/>
                        <a:gd name="connsiteY4" fmla="*/ 9143 h 452376"/>
                        <a:gd name="connsiteX5" fmla="*/ 3638 w 187145"/>
                        <a:gd name="connsiteY5" fmla="*/ 91054 h 452376"/>
                        <a:gd name="connsiteX6" fmla="*/ 0 w 187145"/>
                        <a:gd name="connsiteY6" fmla="*/ 452377 h 452376"/>
                        <a:gd name="connsiteX7" fmla="*/ 12968 w 187145"/>
                        <a:gd name="connsiteY7" fmla="*/ 370465 h 452376"/>
                        <a:gd name="connsiteX8" fmla="*/ 12968 w 187145"/>
                        <a:gd name="connsiteY8" fmla="*/ 370465 h 452376"/>
                        <a:gd name="connsiteX9" fmla="*/ 39370 w 187145"/>
                        <a:gd name="connsiteY9" fmla="*/ 367760 h 452376"/>
                        <a:gd name="connsiteX10" fmla="*/ 50098 w 187145"/>
                        <a:gd name="connsiteY10" fmla="*/ 366454 h 452376"/>
                        <a:gd name="connsiteX11" fmla="*/ 86762 w 187145"/>
                        <a:gd name="connsiteY11" fmla="*/ 361323 h 452376"/>
                        <a:gd name="connsiteX12" fmla="*/ 183507 w 187145"/>
                        <a:gd name="connsiteY12" fmla="*/ 427841 h 452376"/>
                        <a:gd name="connsiteX13" fmla="*/ 187145 w 187145"/>
                        <a:gd name="connsiteY13" fmla="*/ 66518 h 452376"/>
                        <a:gd name="connsiteX14" fmla="*/ 90401 w 187145"/>
                        <a:gd name="connsiteY14" fmla="*/ 0 h 4523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7145" h="452376">
                          <a:moveTo>
                            <a:pt x="90401" y="0"/>
                          </a:moveTo>
                          <a:cubicBezTo>
                            <a:pt x="78366" y="1866"/>
                            <a:pt x="66238" y="3638"/>
                            <a:pt x="53737" y="5131"/>
                          </a:cubicBezTo>
                          <a:cubicBezTo>
                            <a:pt x="50192" y="5597"/>
                            <a:pt x="46553" y="5971"/>
                            <a:pt x="43008" y="6437"/>
                          </a:cubicBezTo>
                          <a:cubicBezTo>
                            <a:pt x="34332" y="7463"/>
                            <a:pt x="25562" y="8303"/>
                            <a:pt x="16793" y="9143"/>
                          </a:cubicBezTo>
                          <a:lnTo>
                            <a:pt x="16606" y="9143"/>
                          </a:lnTo>
                          <a:lnTo>
                            <a:pt x="3638" y="91054"/>
                          </a:lnTo>
                          <a:lnTo>
                            <a:pt x="0" y="452377"/>
                          </a:lnTo>
                          <a:lnTo>
                            <a:pt x="12968" y="370465"/>
                          </a:lnTo>
                          <a:lnTo>
                            <a:pt x="12968" y="370465"/>
                          </a:lnTo>
                          <a:cubicBezTo>
                            <a:pt x="21830" y="369626"/>
                            <a:pt x="30600" y="368786"/>
                            <a:pt x="39370" y="367760"/>
                          </a:cubicBezTo>
                          <a:cubicBezTo>
                            <a:pt x="43008" y="367387"/>
                            <a:pt x="46553" y="366921"/>
                            <a:pt x="50098" y="366454"/>
                          </a:cubicBezTo>
                          <a:cubicBezTo>
                            <a:pt x="62599" y="364961"/>
                            <a:pt x="74727" y="363189"/>
                            <a:pt x="86762" y="361323"/>
                          </a:cubicBezTo>
                          <a:lnTo>
                            <a:pt x="183507" y="427841"/>
                          </a:lnTo>
                          <a:lnTo>
                            <a:pt x="187145" y="66518"/>
                          </a:lnTo>
                          <a:lnTo>
                            <a:pt x="90401" y="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" name="Freeform: Shape 199">
                      <a:extLst>
                        <a:ext uri="{FF2B5EF4-FFF2-40B4-BE49-F238E27FC236}">
                          <a16:creationId xmlns="" xmlns:a16="http://schemas.microsoft.com/office/drawing/2014/main" id="{7C36A151-3008-4B5A-A897-4C9986A2D1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5036" y="5360823"/>
                      <a:ext cx="198340" cy="445379"/>
                    </a:xfrm>
                    <a:custGeom>
                      <a:avLst/>
                      <a:gdLst>
                        <a:gd name="connsiteX0" fmla="*/ 153000 w 198340"/>
                        <a:gd name="connsiteY0" fmla="*/ 3545 h 445379"/>
                        <a:gd name="connsiteX1" fmla="*/ 153000 w 198340"/>
                        <a:gd name="connsiteY1" fmla="*/ 3545 h 445379"/>
                        <a:gd name="connsiteX2" fmla="*/ 141059 w 198340"/>
                        <a:gd name="connsiteY2" fmla="*/ 3265 h 445379"/>
                        <a:gd name="connsiteX3" fmla="*/ 76593 w 198340"/>
                        <a:gd name="connsiteY3" fmla="*/ 0 h 445379"/>
                        <a:gd name="connsiteX4" fmla="*/ 3639 w 198340"/>
                        <a:gd name="connsiteY4" fmla="*/ 76593 h 445379"/>
                        <a:gd name="connsiteX5" fmla="*/ 0 w 198340"/>
                        <a:gd name="connsiteY5" fmla="*/ 437916 h 445379"/>
                        <a:gd name="connsiteX6" fmla="*/ 72955 w 198340"/>
                        <a:gd name="connsiteY6" fmla="*/ 361323 h 445379"/>
                        <a:gd name="connsiteX7" fmla="*/ 137420 w 198340"/>
                        <a:gd name="connsiteY7" fmla="*/ 364588 h 445379"/>
                        <a:gd name="connsiteX8" fmla="*/ 149362 w 198340"/>
                        <a:gd name="connsiteY8" fmla="*/ 364868 h 445379"/>
                        <a:gd name="connsiteX9" fmla="*/ 149362 w 198340"/>
                        <a:gd name="connsiteY9" fmla="*/ 364868 h 445379"/>
                        <a:gd name="connsiteX10" fmla="*/ 194702 w 198340"/>
                        <a:gd name="connsiteY10" fmla="*/ 445380 h 445379"/>
                        <a:gd name="connsiteX11" fmla="*/ 198341 w 198340"/>
                        <a:gd name="connsiteY11" fmla="*/ 84057 h 445379"/>
                        <a:gd name="connsiteX12" fmla="*/ 153000 w 198340"/>
                        <a:gd name="connsiteY12" fmla="*/ 3545 h 4453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98340" h="445379">
                          <a:moveTo>
                            <a:pt x="153000" y="3545"/>
                          </a:moveTo>
                          <a:lnTo>
                            <a:pt x="153000" y="3545"/>
                          </a:lnTo>
                          <a:cubicBezTo>
                            <a:pt x="148989" y="3452"/>
                            <a:pt x="144977" y="3359"/>
                            <a:pt x="141059" y="3265"/>
                          </a:cubicBezTo>
                          <a:cubicBezTo>
                            <a:pt x="119415" y="2706"/>
                            <a:pt x="97864" y="1586"/>
                            <a:pt x="76593" y="0"/>
                          </a:cubicBezTo>
                          <a:lnTo>
                            <a:pt x="3639" y="76593"/>
                          </a:lnTo>
                          <a:lnTo>
                            <a:pt x="0" y="437916"/>
                          </a:lnTo>
                          <a:lnTo>
                            <a:pt x="72955" y="361323"/>
                          </a:lnTo>
                          <a:cubicBezTo>
                            <a:pt x="94226" y="362909"/>
                            <a:pt x="115776" y="364029"/>
                            <a:pt x="137420" y="364588"/>
                          </a:cubicBezTo>
                          <a:cubicBezTo>
                            <a:pt x="141432" y="364682"/>
                            <a:pt x="145444" y="364775"/>
                            <a:pt x="149362" y="364868"/>
                          </a:cubicBezTo>
                          <a:lnTo>
                            <a:pt x="149362" y="364868"/>
                          </a:lnTo>
                          <a:lnTo>
                            <a:pt x="194702" y="445380"/>
                          </a:lnTo>
                          <a:lnTo>
                            <a:pt x="198341" y="84057"/>
                          </a:lnTo>
                          <a:lnTo>
                            <a:pt x="153000" y="3545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" name="Freeform: Shape 200">
                      <a:extLst>
                        <a:ext uri="{FF2B5EF4-FFF2-40B4-BE49-F238E27FC236}">
                          <a16:creationId xmlns="" xmlns:a16="http://schemas.microsoft.com/office/drawing/2014/main" id="{351F65D3-5CFB-408E-8210-AB76D9C9B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93601" y="4714957"/>
                      <a:ext cx="13993" cy="142084"/>
                    </a:xfrm>
                    <a:custGeom>
                      <a:avLst/>
                      <a:gdLst>
                        <a:gd name="connsiteX0" fmla="*/ 13994 w 13993"/>
                        <a:gd name="connsiteY0" fmla="*/ 0 h 142084"/>
                        <a:gd name="connsiteX1" fmla="*/ 12594 w 13993"/>
                        <a:gd name="connsiteY1" fmla="*/ 142085 h 142084"/>
                        <a:gd name="connsiteX2" fmla="*/ 0 w 13993"/>
                        <a:gd name="connsiteY2" fmla="*/ 142085 h 142084"/>
                        <a:gd name="connsiteX3" fmla="*/ 746 w 13993"/>
                        <a:gd name="connsiteY3" fmla="*/ 74541 h 1420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993" h="142084">
                          <a:moveTo>
                            <a:pt x="13994" y="0"/>
                          </a:moveTo>
                          <a:lnTo>
                            <a:pt x="12594" y="142085"/>
                          </a:lnTo>
                          <a:lnTo>
                            <a:pt x="0" y="142085"/>
                          </a:lnTo>
                          <a:lnTo>
                            <a:pt x="746" y="74541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" name="Freeform: Shape 201">
                      <a:extLst>
                        <a:ext uri="{FF2B5EF4-FFF2-40B4-BE49-F238E27FC236}">
                          <a16:creationId xmlns="" xmlns:a16="http://schemas.microsoft.com/office/drawing/2014/main" id="{0A003CA7-53CA-4139-9B00-A541A67D3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8694" y="4778396"/>
                      <a:ext cx="65678" cy="188824"/>
                    </a:xfrm>
                    <a:custGeom>
                      <a:avLst/>
                      <a:gdLst>
                        <a:gd name="connsiteX0" fmla="*/ 65678 w 65678"/>
                        <a:gd name="connsiteY0" fmla="*/ 0 h 188824"/>
                        <a:gd name="connsiteX1" fmla="*/ 63812 w 65678"/>
                        <a:gd name="connsiteY1" fmla="*/ 188825 h 188824"/>
                        <a:gd name="connsiteX2" fmla="*/ 0 w 65678"/>
                        <a:gd name="connsiteY2" fmla="*/ 182294 h 188824"/>
                        <a:gd name="connsiteX3" fmla="*/ 1213 w 65678"/>
                        <a:gd name="connsiteY3" fmla="*/ 66051 h 188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5678" h="188824">
                          <a:moveTo>
                            <a:pt x="65678" y="0"/>
                          </a:moveTo>
                          <a:lnTo>
                            <a:pt x="63812" y="188825"/>
                          </a:lnTo>
                          <a:lnTo>
                            <a:pt x="0" y="182294"/>
                          </a:lnTo>
                          <a:lnTo>
                            <a:pt x="1213" y="66051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" name="Freeform: Shape 202">
                      <a:extLst>
                        <a:ext uri="{FF2B5EF4-FFF2-40B4-BE49-F238E27FC236}">
                          <a16:creationId xmlns="" xmlns:a16="http://schemas.microsoft.com/office/drawing/2014/main" id="{68B77DC0-4E1C-4A25-B58E-92E6616EF5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7060" y="5224335"/>
                      <a:ext cx="199460" cy="391176"/>
                    </a:xfrm>
                    <a:custGeom>
                      <a:avLst/>
                      <a:gdLst>
                        <a:gd name="connsiteX0" fmla="*/ 51684 w 199460"/>
                        <a:gd name="connsiteY0" fmla="*/ 653 h 391176"/>
                        <a:gd name="connsiteX1" fmla="*/ 51684 w 199460"/>
                        <a:gd name="connsiteY1" fmla="*/ 653 h 391176"/>
                        <a:gd name="connsiteX2" fmla="*/ 47113 w 199460"/>
                        <a:gd name="connsiteY2" fmla="*/ 0 h 391176"/>
                        <a:gd name="connsiteX3" fmla="*/ 22857 w 199460"/>
                        <a:gd name="connsiteY3" fmla="*/ 17632 h 391176"/>
                        <a:gd name="connsiteX4" fmla="*/ 3638 w 199460"/>
                        <a:gd name="connsiteY4" fmla="*/ 29854 h 391176"/>
                        <a:gd name="connsiteX5" fmla="*/ 0 w 199460"/>
                        <a:gd name="connsiteY5" fmla="*/ 391177 h 391176"/>
                        <a:gd name="connsiteX6" fmla="*/ 19218 w 199460"/>
                        <a:gd name="connsiteY6" fmla="*/ 378955 h 391176"/>
                        <a:gd name="connsiteX7" fmla="*/ 43474 w 199460"/>
                        <a:gd name="connsiteY7" fmla="*/ 361323 h 391176"/>
                        <a:gd name="connsiteX8" fmla="*/ 43474 w 199460"/>
                        <a:gd name="connsiteY8" fmla="*/ 361323 h 391176"/>
                        <a:gd name="connsiteX9" fmla="*/ 43474 w 199460"/>
                        <a:gd name="connsiteY9" fmla="*/ 361323 h 391176"/>
                        <a:gd name="connsiteX10" fmla="*/ 195822 w 199460"/>
                        <a:gd name="connsiteY10" fmla="*/ 381848 h 391176"/>
                        <a:gd name="connsiteX11" fmla="*/ 199460 w 199460"/>
                        <a:gd name="connsiteY11" fmla="*/ 20525 h 391176"/>
                        <a:gd name="connsiteX12" fmla="*/ 51684 w 199460"/>
                        <a:gd name="connsiteY12" fmla="*/ 653 h 3911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99460" h="391176">
                          <a:moveTo>
                            <a:pt x="51684" y="653"/>
                          </a:moveTo>
                          <a:lnTo>
                            <a:pt x="51684" y="653"/>
                          </a:lnTo>
                          <a:lnTo>
                            <a:pt x="47113" y="0"/>
                          </a:lnTo>
                          <a:cubicBezTo>
                            <a:pt x="39463" y="5971"/>
                            <a:pt x="31346" y="11848"/>
                            <a:pt x="22857" y="17632"/>
                          </a:cubicBezTo>
                          <a:cubicBezTo>
                            <a:pt x="16699" y="21830"/>
                            <a:pt x="10262" y="25842"/>
                            <a:pt x="3638" y="29854"/>
                          </a:cubicBezTo>
                          <a:lnTo>
                            <a:pt x="0" y="391177"/>
                          </a:lnTo>
                          <a:cubicBezTo>
                            <a:pt x="6624" y="387165"/>
                            <a:pt x="13061" y="383060"/>
                            <a:pt x="19218" y="378955"/>
                          </a:cubicBezTo>
                          <a:cubicBezTo>
                            <a:pt x="27801" y="373265"/>
                            <a:pt x="35918" y="367387"/>
                            <a:pt x="43474" y="361323"/>
                          </a:cubicBezTo>
                          <a:lnTo>
                            <a:pt x="43474" y="361323"/>
                          </a:lnTo>
                          <a:lnTo>
                            <a:pt x="43474" y="361323"/>
                          </a:lnTo>
                          <a:lnTo>
                            <a:pt x="195822" y="381848"/>
                          </a:lnTo>
                          <a:lnTo>
                            <a:pt x="199460" y="20525"/>
                          </a:lnTo>
                          <a:lnTo>
                            <a:pt x="51684" y="653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7" name="Freeform: Shape 203">
                      <a:extLst>
                        <a:ext uri="{FF2B5EF4-FFF2-40B4-BE49-F238E27FC236}">
                          <a16:creationId xmlns="" xmlns:a16="http://schemas.microsoft.com/office/drawing/2014/main" id="{70A7603B-D5B8-44A2-8277-768D42FC2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95757" y="5301395"/>
                      <a:ext cx="199553" cy="406849"/>
                    </a:xfrm>
                    <a:custGeom>
                      <a:avLst/>
                      <a:gdLst>
                        <a:gd name="connsiteX0" fmla="*/ 66145 w 199553"/>
                        <a:gd name="connsiteY0" fmla="*/ 0 h 406849"/>
                        <a:gd name="connsiteX1" fmla="*/ 3638 w 199553"/>
                        <a:gd name="connsiteY1" fmla="*/ 20804 h 406849"/>
                        <a:gd name="connsiteX2" fmla="*/ 0 w 199553"/>
                        <a:gd name="connsiteY2" fmla="*/ 382127 h 406849"/>
                        <a:gd name="connsiteX3" fmla="*/ 62506 w 199553"/>
                        <a:gd name="connsiteY3" fmla="*/ 361323 h 406849"/>
                        <a:gd name="connsiteX4" fmla="*/ 195915 w 199553"/>
                        <a:gd name="connsiteY4" fmla="*/ 406850 h 406849"/>
                        <a:gd name="connsiteX5" fmla="*/ 199553 w 199553"/>
                        <a:gd name="connsiteY5" fmla="*/ 45527 h 406849"/>
                        <a:gd name="connsiteX6" fmla="*/ 66145 w 199553"/>
                        <a:gd name="connsiteY6" fmla="*/ 0 h 4068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9553" h="406849">
                          <a:moveTo>
                            <a:pt x="66145" y="0"/>
                          </a:moveTo>
                          <a:cubicBezTo>
                            <a:pt x="46273" y="7463"/>
                            <a:pt x="25469" y="14460"/>
                            <a:pt x="3638" y="20804"/>
                          </a:cubicBezTo>
                          <a:lnTo>
                            <a:pt x="0" y="382127"/>
                          </a:lnTo>
                          <a:cubicBezTo>
                            <a:pt x="21830" y="375783"/>
                            <a:pt x="42635" y="368786"/>
                            <a:pt x="62506" y="361323"/>
                          </a:cubicBezTo>
                          <a:lnTo>
                            <a:pt x="195915" y="406850"/>
                          </a:lnTo>
                          <a:lnTo>
                            <a:pt x="199553" y="45527"/>
                          </a:lnTo>
                          <a:lnTo>
                            <a:pt x="66145" y="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71" name="Graphic 4">
                    <a:extLst>
                      <a:ext uri="{FF2B5EF4-FFF2-40B4-BE49-F238E27FC236}">
                        <a16:creationId xmlns="" xmlns:a16="http://schemas.microsoft.com/office/drawing/2014/main" id="{A8100E79-DBBF-47AF-8C03-5DB929EEC065}"/>
                      </a:ext>
                    </a:extLst>
                  </p:cNvPr>
                  <p:cNvGrpSpPr/>
                  <p:nvPr/>
                </p:nvGrpSpPr>
                <p:grpSpPr>
                  <a:xfrm>
                    <a:off x="1583706" y="5083743"/>
                    <a:ext cx="1558083" cy="722459"/>
                    <a:chOff x="1583706" y="5083743"/>
                    <a:chExt cx="1558083" cy="722459"/>
                  </a:xfrm>
                  <a:solidFill>
                    <a:srgbClr val="BD6427"/>
                  </a:solidFill>
                </p:grpSpPr>
                <p:sp>
                  <p:nvSpPr>
                    <p:cNvPr id="173" name="Freeform: Shape 179">
                      <a:extLst>
                        <a:ext uri="{FF2B5EF4-FFF2-40B4-BE49-F238E27FC236}">
                          <a16:creationId xmlns="" xmlns:a16="http://schemas.microsoft.com/office/drawing/2014/main" id="{06BCF272-BF0E-4758-A2EB-6AF6BC5B5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1994" y="5083743"/>
                      <a:ext cx="9795" cy="400505"/>
                    </a:xfrm>
                    <a:custGeom>
                      <a:avLst/>
                      <a:gdLst>
                        <a:gd name="connsiteX0" fmla="*/ 9796 w 9795"/>
                        <a:gd name="connsiteY0" fmla="*/ 0 h 400505"/>
                        <a:gd name="connsiteX1" fmla="*/ 6157 w 9795"/>
                        <a:gd name="connsiteY1" fmla="*/ 361323 h 400505"/>
                        <a:gd name="connsiteX2" fmla="*/ 0 w 9795"/>
                        <a:gd name="connsiteY2" fmla="*/ 400506 h 400505"/>
                        <a:gd name="connsiteX3" fmla="*/ 3638 w 9795"/>
                        <a:gd name="connsiteY3" fmla="*/ 39183 h 400505"/>
                        <a:gd name="connsiteX4" fmla="*/ 9796 w 9795"/>
                        <a:gd name="connsiteY4" fmla="*/ 0 h 4005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795" h="400505">
                          <a:moveTo>
                            <a:pt x="9796" y="0"/>
                          </a:moveTo>
                          <a:lnTo>
                            <a:pt x="6157" y="361323"/>
                          </a:lnTo>
                          <a:cubicBezTo>
                            <a:pt x="5598" y="374477"/>
                            <a:pt x="3452" y="387538"/>
                            <a:pt x="0" y="400506"/>
                          </a:cubicBezTo>
                          <a:lnTo>
                            <a:pt x="3638" y="39183"/>
                          </a:lnTo>
                          <a:cubicBezTo>
                            <a:pt x="7090" y="26215"/>
                            <a:pt x="9236" y="13154"/>
                            <a:pt x="9796" y="0"/>
                          </a:cubicBezTo>
                        </a:path>
                      </a:pathLst>
                    </a:custGeom>
                    <a:solidFill>
                      <a:schemeClr val="accent2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4" name="Freeform: Shape 180">
                      <a:extLst>
                        <a:ext uri="{FF2B5EF4-FFF2-40B4-BE49-F238E27FC236}">
                          <a16:creationId xmlns="" xmlns:a16="http://schemas.microsoft.com/office/drawing/2014/main" id="{5434C290-E3F4-49EA-85B3-69C922500B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2881" y="5206703"/>
                      <a:ext cx="38996" cy="399479"/>
                    </a:xfrm>
                    <a:custGeom>
                      <a:avLst/>
                      <a:gdLst>
                        <a:gd name="connsiteX0" fmla="*/ 38996 w 38996"/>
                        <a:gd name="connsiteY0" fmla="*/ 0 h 399479"/>
                        <a:gd name="connsiteX1" fmla="*/ 35358 w 38996"/>
                        <a:gd name="connsiteY1" fmla="*/ 361323 h 399479"/>
                        <a:gd name="connsiteX2" fmla="*/ 0 w 38996"/>
                        <a:gd name="connsiteY2" fmla="*/ 399480 h 399479"/>
                        <a:gd name="connsiteX3" fmla="*/ 3639 w 38996"/>
                        <a:gd name="connsiteY3" fmla="*/ 38157 h 399479"/>
                        <a:gd name="connsiteX4" fmla="*/ 38996 w 38996"/>
                        <a:gd name="connsiteY4" fmla="*/ 0 h 3994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8996" h="399479">
                          <a:moveTo>
                            <a:pt x="38996" y="0"/>
                          </a:moveTo>
                          <a:lnTo>
                            <a:pt x="35358" y="361323"/>
                          </a:lnTo>
                          <a:cubicBezTo>
                            <a:pt x="25189" y="374384"/>
                            <a:pt x="13341" y="387165"/>
                            <a:pt x="0" y="399480"/>
                          </a:cubicBezTo>
                          <a:lnTo>
                            <a:pt x="3639" y="38157"/>
                          </a:lnTo>
                          <a:cubicBezTo>
                            <a:pt x="16886" y="25842"/>
                            <a:pt x="28827" y="13061"/>
                            <a:pt x="38996" y="0"/>
                          </a:cubicBezTo>
                        </a:path>
                      </a:pathLst>
                    </a:custGeom>
                    <a:solidFill>
                      <a:schemeClr val="accent2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Freeform: Shape 181">
                      <a:extLst>
                        <a:ext uri="{FF2B5EF4-FFF2-40B4-BE49-F238E27FC236}">
                          <a16:creationId xmlns="" xmlns:a16="http://schemas.microsoft.com/office/drawing/2014/main" id="{2CBD24D0-B7D9-4501-8162-8F0F7E02F7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3706" y="5143357"/>
                      <a:ext cx="24442" cy="397987"/>
                    </a:xfrm>
                    <a:custGeom>
                      <a:avLst/>
                      <a:gdLst>
                        <a:gd name="connsiteX0" fmla="*/ 24443 w 24442"/>
                        <a:gd name="connsiteY0" fmla="*/ 36664 h 397987"/>
                        <a:gd name="connsiteX1" fmla="*/ 20804 w 24442"/>
                        <a:gd name="connsiteY1" fmla="*/ 397987 h 397987"/>
                        <a:gd name="connsiteX2" fmla="*/ 0 w 24442"/>
                        <a:gd name="connsiteY2" fmla="*/ 361323 h 397987"/>
                        <a:gd name="connsiteX3" fmla="*/ 3638 w 24442"/>
                        <a:gd name="connsiteY3" fmla="*/ 0 h 397987"/>
                        <a:gd name="connsiteX4" fmla="*/ 24443 w 24442"/>
                        <a:gd name="connsiteY4" fmla="*/ 36664 h 397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442" h="397987">
                          <a:moveTo>
                            <a:pt x="24443" y="36664"/>
                          </a:moveTo>
                          <a:lnTo>
                            <a:pt x="20804" y="397987"/>
                          </a:lnTo>
                          <a:cubicBezTo>
                            <a:pt x="12501" y="385766"/>
                            <a:pt x="5598" y="373544"/>
                            <a:pt x="0" y="361323"/>
                          </a:cubicBezTo>
                          <a:lnTo>
                            <a:pt x="3638" y="0"/>
                          </a:lnTo>
                          <a:cubicBezTo>
                            <a:pt x="9236" y="12315"/>
                            <a:pt x="16140" y="24536"/>
                            <a:pt x="24443" y="36664"/>
                          </a:cubicBezTo>
                        </a:path>
                      </a:pathLst>
                    </a:custGeom>
                    <a:solidFill>
                      <a:schemeClr val="accent2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6" name="Freeform: Shape 182">
                      <a:extLst>
                        <a:ext uri="{FF2B5EF4-FFF2-40B4-BE49-F238E27FC236}">
                          <a16:creationId xmlns="" xmlns:a16="http://schemas.microsoft.com/office/drawing/2014/main" id="{3271B8D0-6A8D-4874-A1E5-83CCFAB0AE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90340" y="5267343"/>
                      <a:ext cx="49631" cy="392389"/>
                    </a:xfrm>
                    <a:custGeom>
                      <a:avLst/>
                      <a:gdLst>
                        <a:gd name="connsiteX0" fmla="*/ 49632 w 49631"/>
                        <a:gd name="connsiteY0" fmla="*/ 31066 h 392389"/>
                        <a:gd name="connsiteX1" fmla="*/ 45993 w 49631"/>
                        <a:gd name="connsiteY1" fmla="*/ 392390 h 392389"/>
                        <a:gd name="connsiteX2" fmla="*/ 0 w 49631"/>
                        <a:gd name="connsiteY2" fmla="*/ 361323 h 392389"/>
                        <a:gd name="connsiteX3" fmla="*/ 3638 w 49631"/>
                        <a:gd name="connsiteY3" fmla="*/ 0 h 392389"/>
                        <a:gd name="connsiteX4" fmla="*/ 49632 w 49631"/>
                        <a:gd name="connsiteY4" fmla="*/ 31066 h 3923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9631" h="392389">
                          <a:moveTo>
                            <a:pt x="49632" y="31066"/>
                          </a:moveTo>
                          <a:lnTo>
                            <a:pt x="45993" y="392390"/>
                          </a:lnTo>
                          <a:cubicBezTo>
                            <a:pt x="29667" y="382407"/>
                            <a:pt x="14274" y="372145"/>
                            <a:pt x="0" y="361323"/>
                          </a:cubicBezTo>
                          <a:lnTo>
                            <a:pt x="3638" y="0"/>
                          </a:lnTo>
                          <a:cubicBezTo>
                            <a:pt x="17912" y="10822"/>
                            <a:pt x="33306" y="21084"/>
                            <a:pt x="49632" y="31066"/>
                          </a:cubicBezTo>
                        </a:path>
                      </a:pathLst>
                    </a:custGeom>
                    <a:solidFill>
                      <a:schemeClr val="accent2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7" name="Freeform: Shape 183">
                      <a:extLst>
                        <a:ext uri="{FF2B5EF4-FFF2-40B4-BE49-F238E27FC236}">
                          <a16:creationId xmlns="" xmlns:a16="http://schemas.microsoft.com/office/drawing/2014/main" id="{DA68FBD6-32D6-4F73-A5E2-B3FB44F3EA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9631" y="5366047"/>
                      <a:ext cx="69689" cy="383153"/>
                    </a:xfrm>
                    <a:custGeom>
                      <a:avLst/>
                      <a:gdLst>
                        <a:gd name="connsiteX0" fmla="*/ 69690 w 69689"/>
                        <a:gd name="connsiteY0" fmla="*/ 21830 h 383153"/>
                        <a:gd name="connsiteX1" fmla="*/ 66051 w 69689"/>
                        <a:gd name="connsiteY1" fmla="*/ 383154 h 383153"/>
                        <a:gd name="connsiteX2" fmla="*/ 0 w 69689"/>
                        <a:gd name="connsiteY2" fmla="*/ 361323 h 383153"/>
                        <a:gd name="connsiteX3" fmla="*/ 3638 w 69689"/>
                        <a:gd name="connsiteY3" fmla="*/ 0 h 383153"/>
                        <a:gd name="connsiteX4" fmla="*/ 69690 w 69689"/>
                        <a:gd name="connsiteY4" fmla="*/ 21830 h 3831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689" h="383153">
                          <a:moveTo>
                            <a:pt x="69690" y="21830"/>
                          </a:moveTo>
                          <a:lnTo>
                            <a:pt x="66051" y="383154"/>
                          </a:lnTo>
                          <a:cubicBezTo>
                            <a:pt x="43381" y="376437"/>
                            <a:pt x="21364" y="369160"/>
                            <a:pt x="0" y="361323"/>
                          </a:cubicBezTo>
                          <a:lnTo>
                            <a:pt x="3638" y="0"/>
                          </a:lnTo>
                          <a:cubicBezTo>
                            <a:pt x="24909" y="7837"/>
                            <a:pt x="47020" y="15113"/>
                            <a:pt x="69690" y="21830"/>
                          </a:cubicBezTo>
                        </a:path>
                      </a:pathLst>
                    </a:custGeom>
                    <a:solidFill>
                      <a:schemeClr val="accent2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" name="Freeform: Shape 184">
                      <a:extLst>
                        <a:ext uri="{FF2B5EF4-FFF2-40B4-BE49-F238E27FC236}">
                          <a16:creationId xmlns="" xmlns:a16="http://schemas.microsoft.com/office/drawing/2014/main" id="{9B031E16-DF4A-4D0F-BA03-019B8DB1D4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6484" y="5427620"/>
                      <a:ext cx="81444" cy="371025"/>
                    </a:xfrm>
                    <a:custGeom>
                      <a:avLst/>
                      <a:gdLst>
                        <a:gd name="connsiteX0" fmla="*/ 81445 w 81444"/>
                        <a:gd name="connsiteY0" fmla="*/ 9703 h 371025"/>
                        <a:gd name="connsiteX1" fmla="*/ 77806 w 81444"/>
                        <a:gd name="connsiteY1" fmla="*/ 371025 h 371025"/>
                        <a:gd name="connsiteX2" fmla="*/ 0 w 81444"/>
                        <a:gd name="connsiteY2" fmla="*/ 361323 h 371025"/>
                        <a:gd name="connsiteX3" fmla="*/ 3638 w 81444"/>
                        <a:gd name="connsiteY3" fmla="*/ 0 h 371025"/>
                        <a:gd name="connsiteX4" fmla="*/ 81445 w 81444"/>
                        <a:gd name="connsiteY4" fmla="*/ 9703 h 3710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444" h="371025">
                          <a:moveTo>
                            <a:pt x="81445" y="9703"/>
                          </a:moveTo>
                          <a:lnTo>
                            <a:pt x="77806" y="371025"/>
                          </a:lnTo>
                          <a:cubicBezTo>
                            <a:pt x="51498" y="368413"/>
                            <a:pt x="25562" y="365148"/>
                            <a:pt x="0" y="361323"/>
                          </a:cubicBezTo>
                          <a:lnTo>
                            <a:pt x="3638" y="0"/>
                          </a:lnTo>
                          <a:cubicBezTo>
                            <a:pt x="29294" y="3825"/>
                            <a:pt x="55229" y="7090"/>
                            <a:pt x="81445" y="9703"/>
                          </a:cubicBezTo>
                        </a:path>
                      </a:pathLst>
                    </a:custGeom>
                    <a:solidFill>
                      <a:schemeClr val="accent2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9" name="Freeform: Shape 185">
                      <a:extLst>
                        <a:ext uri="{FF2B5EF4-FFF2-40B4-BE49-F238E27FC236}">
                          <a16:creationId xmlns="" xmlns:a16="http://schemas.microsoft.com/office/drawing/2014/main" id="{C81039F5-A83F-4CFA-AC44-7A336A1BDF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99738" y="5441055"/>
                      <a:ext cx="85549" cy="365147"/>
                    </a:xfrm>
                    <a:custGeom>
                      <a:avLst/>
                      <a:gdLst>
                        <a:gd name="connsiteX0" fmla="*/ 34518 w 85549"/>
                        <a:gd name="connsiteY0" fmla="*/ 2892 h 365147"/>
                        <a:gd name="connsiteX1" fmla="*/ 3638 w 85549"/>
                        <a:gd name="connsiteY1" fmla="*/ 3825 h 365147"/>
                        <a:gd name="connsiteX2" fmla="*/ 0 w 85549"/>
                        <a:gd name="connsiteY2" fmla="*/ 365148 h 365147"/>
                        <a:gd name="connsiteX3" fmla="*/ 30880 w 85549"/>
                        <a:gd name="connsiteY3" fmla="*/ 364215 h 365147"/>
                        <a:gd name="connsiteX4" fmla="*/ 81911 w 85549"/>
                        <a:gd name="connsiteY4" fmla="*/ 361323 h 365147"/>
                        <a:gd name="connsiteX5" fmla="*/ 85549 w 85549"/>
                        <a:gd name="connsiteY5" fmla="*/ 0 h 365147"/>
                        <a:gd name="connsiteX6" fmla="*/ 34518 w 85549"/>
                        <a:gd name="connsiteY6" fmla="*/ 2892 h 3651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5549" h="365147">
                          <a:moveTo>
                            <a:pt x="34518" y="2892"/>
                          </a:moveTo>
                          <a:cubicBezTo>
                            <a:pt x="24163" y="3358"/>
                            <a:pt x="13901" y="3638"/>
                            <a:pt x="3638" y="3825"/>
                          </a:cubicBezTo>
                          <a:lnTo>
                            <a:pt x="0" y="365148"/>
                          </a:lnTo>
                          <a:cubicBezTo>
                            <a:pt x="10262" y="364962"/>
                            <a:pt x="20618" y="364588"/>
                            <a:pt x="30880" y="364215"/>
                          </a:cubicBezTo>
                          <a:cubicBezTo>
                            <a:pt x="47859" y="363469"/>
                            <a:pt x="64838" y="362536"/>
                            <a:pt x="81911" y="361323"/>
                          </a:cubicBezTo>
                          <a:lnTo>
                            <a:pt x="85549" y="0"/>
                          </a:lnTo>
                          <a:cubicBezTo>
                            <a:pt x="68570" y="1213"/>
                            <a:pt x="51498" y="2146"/>
                            <a:pt x="34518" y="2892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0" name="Freeform: Shape 186">
                      <a:extLst>
                        <a:ext uri="{FF2B5EF4-FFF2-40B4-BE49-F238E27FC236}">
                          <a16:creationId xmlns="" xmlns:a16="http://schemas.microsoft.com/office/drawing/2014/main" id="{EA374228-3111-4832-9E83-D7F45AB491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5156" y="5399073"/>
                      <a:ext cx="79205" cy="378675"/>
                    </a:xfrm>
                    <a:custGeom>
                      <a:avLst/>
                      <a:gdLst>
                        <a:gd name="connsiteX0" fmla="*/ 10356 w 79205"/>
                        <a:gd name="connsiteY0" fmla="*/ 16046 h 378675"/>
                        <a:gd name="connsiteX1" fmla="*/ 3638 w 79205"/>
                        <a:gd name="connsiteY1" fmla="*/ 17352 h 378675"/>
                        <a:gd name="connsiteX2" fmla="*/ 0 w 79205"/>
                        <a:gd name="connsiteY2" fmla="*/ 378675 h 378675"/>
                        <a:gd name="connsiteX3" fmla="*/ 6717 w 79205"/>
                        <a:gd name="connsiteY3" fmla="*/ 377369 h 378675"/>
                        <a:gd name="connsiteX4" fmla="*/ 75567 w 79205"/>
                        <a:gd name="connsiteY4" fmla="*/ 361323 h 378675"/>
                        <a:gd name="connsiteX5" fmla="*/ 79206 w 79205"/>
                        <a:gd name="connsiteY5" fmla="*/ 0 h 378675"/>
                        <a:gd name="connsiteX6" fmla="*/ 10356 w 79205"/>
                        <a:gd name="connsiteY6" fmla="*/ 16046 h 378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79205" h="378675">
                          <a:moveTo>
                            <a:pt x="10356" y="16046"/>
                          </a:moveTo>
                          <a:cubicBezTo>
                            <a:pt x="8116" y="16513"/>
                            <a:pt x="5877" y="16979"/>
                            <a:pt x="3638" y="17352"/>
                          </a:cubicBezTo>
                          <a:lnTo>
                            <a:pt x="0" y="378675"/>
                          </a:lnTo>
                          <a:cubicBezTo>
                            <a:pt x="2239" y="378209"/>
                            <a:pt x="4478" y="377743"/>
                            <a:pt x="6717" y="377369"/>
                          </a:cubicBezTo>
                          <a:cubicBezTo>
                            <a:pt x="30413" y="372518"/>
                            <a:pt x="53363" y="367201"/>
                            <a:pt x="75567" y="361323"/>
                          </a:cubicBezTo>
                          <a:lnTo>
                            <a:pt x="79206" y="0"/>
                          </a:lnTo>
                          <a:cubicBezTo>
                            <a:pt x="56909" y="5784"/>
                            <a:pt x="34052" y="11195"/>
                            <a:pt x="10356" y="16046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1" name="Freeform: Shape 187">
                      <a:extLst>
                        <a:ext uri="{FF2B5EF4-FFF2-40B4-BE49-F238E27FC236}">
                          <a16:creationId xmlns="" xmlns:a16="http://schemas.microsoft.com/office/drawing/2014/main" id="{4B9511BA-9496-4024-A552-EE22292FD8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1671" y="5317442"/>
                      <a:ext cx="62879" cy="390803"/>
                    </a:xfrm>
                    <a:custGeom>
                      <a:avLst/>
                      <a:gdLst>
                        <a:gd name="connsiteX0" fmla="*/ 62879 w 62879"/>
                        <a:gd name="connsiteY0" fmla="*/ 0 h 390803"/>
                        <a:gd name="connsiteX1" fmla="*/ 59241 w 62879"/>
                        <a:gd name="connsiteY1" fmla="*/ 361323 h 390803"/>
                        <a:gd name="connsiteX2" fmla="*/ 0 w 62879"/>
                        <a:gd name="connsiteY2" fmla="*/ 390803 h 390803"/>
                        <a:gd name="connsiteX3" fmla="*/ 3638 w 62879"/>
                        <a:gd name="connsiteY3" fmla="*/ 29481 h 390803"/>
                        <a:gd name="connsiteX4" fmla="*/ 62879 w 62879"/>
                        <a:gd name="connsiteY4" fmla="*/ 0 h 3908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2879" h="390803">
                          <a:moveTo>
                            <a:pt x="62879" y="0"/>
                          </a:moveTo>
                          <a:lnTo>
                            <a:pt x="59241" y="361323"/>
                          </a:lnTo>
                          <a:cubicBezTo>
                            <a:pt x="40769" y="371679"/>
                            <a:pt x="20898" y="381474"/>
                            <a:pt x="0" y="390803"/>
                          </a:cubicBezTo>
                          <a:lnTo>
                            <a:pt x="3638" y="29481"/>
                          </a:lnTo>
                          <a:cubicBezTo>
                            <a:pt x="24536" y="20151"/>
                            <a:pt x="44407" y="10262"/>
                            <a:pt x="62879" y="0"/>
                          </a:cubicBezTo>
                        </a:path>
                      </a:pathLst>
                    </a:custGeom>
                    <a:solidFill>
                      <a:schemeClr val="accent2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72" name="Freeform: Shape 178">
                    <a:extLst>
                      <a:ext uri="{FF2B5EF4-FFF2-40B4-BE49-F238E27FC236}">
                        <a16:creationId xmlns="" xmlns:a16="http://schemas.microsoft.com/office/drawing/2014/main" id="{8886BA81-6C56-44CE-B9C3-622F674106BC}"/>
                      </a:ext>
                    </a:extLst>
                  </p:cNvPr>
                  <p:cNvSpPr/>
                  <p:nvPr/>
                </p:nvSpPr>
                <p:spPr>
                  <a:xfrm>
                    <a:off x="1569432" y="4692846"/>
                    <a:ext cx="1572450" cy="752126"/>
                  </a:xfrm>
                  <a:custGeom>
                    <a:avLst/>
                    <a:gdLst>
                      <a:gd name="connsiteX0" fmla="*/ 1554352 w 1572450"/>
                      <a:gd name="connsiteY0" fmla="*/ 302082 h 752126"/>
                      <a:gd name="connsiteX1" fmla="*/ 1416838 w 1572450"/>
                      <a:gd name="connsiteY1" fmla="*/ 331843 h 752126"/>
                      <a:gd name="connsiteX2" fmla="*/ 1424021 w 1572450"/>
                      <a:gd name="connsiteY2" fmla="*/ 368413 h 752126"/>
                      <a:gd name="connsiteX3" fmla="*/ 1572450 w 1572450"/>
                      <a:gd name="connsiteY3" fmla="*/ 387632 h 752126"/>
                      <a:gd name="connsiteX4" fmla="*/ 1566200 w 1572450"/>
                      <a:gd name="connsiteY4" fmla="*/ 430080 h 752126"/>
                      <a:gd name="connsiteX5" fmla="*/ 1412826 w 1572450"/>
                      <a:gd name="connsiteY5" fmla="*/ 435398 h 752126"/>
                      <a:gd name="connsiteX6" fmla="*/ 1393421 w 1572450"/>
                      <a:gd name="connsiteY6" fmla="*/ 470662 h 752126"/>
                      <a:gd name="connsiteX7" fmla="*/ 1522445 w 1572450"/>
                      <a:gd name="connsiteY7" fmla="*/ 513857 h 752126"/>
                      <a:gd name="connsiteX8" fmla="*/ 1487088 w 1572450"/>
                      <a:gd name="connsiteY8" fmla="*/ 552014 h 752126"/>
                      <a:gd name="connsiteX9" fmla="*/ 1334740 w 1572450"/>
                      <a:gd name="connsiteY9" fmla="*/ 531489 h 752126"/>
                      <a:gd name="connsiteX10" fmla="*/ 1291266 w 1572450"/>
                      <a:gd name="connsiteY10" fmla="*/ 561343 h 752126"/>
                      <a:gd name="connsiteX11" fmla="*/ 1385118 w 1572450"/>
                      <a:gd name="connsiteY11" fmla="*/ 624595 h 752126"/>
                      <a:gd name="connsiteX12" fmla="*/ 1325877 w 1572450"/>
                      <a:gd name="connsiteY12" fmla="*/ 654076 h 752126"/>
                      <a:gd name="connsiteX13" fmla="*/ 1192469 w 1572450"/>
                      <a:gd name="connsiteY13" fmla="*/ 608549 h 752126"/>
                      <a:gd name="connsiteX14" fmla="*/ 1129963 w 1572450"/>
                      <a:gd name="connsiteY14" fmla="*/ 629354 h 752126"/>
                      <a:gd name="connsiteX15" fmla="*/ 1174930 w 1572450"/>
                      <a:gd name="connsiteY15" fmla="*/ 706320 h 752126"/>
                      <a:gd name="connsiteX16" fmla="*/ 1099362 w 1572450"/>
                      <a:gd name="connsiteY16" fmla="*/ 723672 h 752126"/>
                      <a:gd name="connsiteX17" fmla="*/ 1002618 w 1572450"/>
                      <a:gd name="connsiteY17" fmla="*/ 657155 h 752126"/>
                      <a:gd name="connsiteX18" fmla="*/ 965954 w 1572450"/>
                      <a:gd name="connsiteY18" fmla="*/ 662286 h 752126"/>
                      <a:gd name="connsiteX19" fmla="*/ 928730 w 1572450"/>
                      <a:gd name="connsiteY19" fmla="*/ 666297 h 752126"/>
                      <a:gd name="connsiteX20" fmla="*/ 915762 w 1572450"/>
                      <a:gd name="connsiteY20" fmla="*/ 748208 h 752126"/>
                      <a:gd name="connsiteX21" fmla="*/ 833851 w 1572450"/>
                      <a:gd name="connsiteY21" fmla="*/ 752127 h 752126"/>
                      <a:gd name="connsiteX22" fmla="*/ 788511 w 1572450"/>
                      <a:gd name="connsiteY22" fmla="*/ 671615 h 752126"/>
                      <a:gd name="connsiteX23" fmla="*/ 712011 w 1572450"/>
                      <a:gd name="connsiteY23" fmla="*/ 668070 h 752126"/>
                      <a:gd name="connsiteX24" fmla="*/ 639056 w 1572450"/>
                      <a:gd name="connsiteY24" fmla="*/ 744663 h 752126"/>
                      <a:gd name="connsiteX25" fmla="*/ 560503 w 1572450"/>
                      <a:gd name="connsiteY25" fmla="*/ 734868 h 752126"/>
                      <a:gd name="connsiteX26" fmla="*/ 575803 w 1572450"/>
                      <a:gd name="connsiteY26" fmla="*/ 649971 h 752126"/>
                      <a:gd name="connsiteX27" fmla="*/ 506114 w 1572450"/>
                      <a:gd name="connsiteY27" fmla="*/ 634205 h 752126"/>
                      <a:gd name="connsiteX28" fmla="*/ 379608 w 1572450"/>
                      <a:gd name="connsiteY28" fmla="*/ 695125 h 752126"/>
                      <a:gd name="connsiteX29" fmla="*/ 313557 w 1572450"/>
                      <a:gd name="connsiteY29" fmla="*/ 673294 h 752126"/>
                      <a:gd name="connsiteX30" fmla="*/ 390150 w 1572450"/>
                      <a:gd name="connsiteY30" fmla="*/ 595022 h 752126"/>
                      <a:gd name="connsiteX31" fmla="*/ 335574 w 1572450"/>
                      <a:gd name="connsiteY31" fmla="*/ 568900 h 752126"/>
                      <a:gd name="connsiteX32" fmla="*/ 170353 w 1572450"/>
                      <a:gd name="connsiteY32" fmla="*/ 605564 h 752126"/>
                      <a:gd name="connsiteX33" fmla="*/ 124359 w 1572450"/>
                      <a:gd name="connsiteY33" fmla="*/ 574497 h 752126"/>
                      <a:gd name="connsiteX34" fmla="*/ 253943 w 1572450"/>
                      <a:gd name="connsiteY34" fmla="*/ 513297 h 752126"/>
                      <a:gd name="connsiteX35" fmla="*/ 221197 w 1572450"/>
                      <a:gd name="connsiteY35" fmla="*/ 479898 h 752126"/>
                      <a:gd name="connsiteX36" fmla="*/ 38530 w 1572450"/>
                      <a:gd name="connsiteY36" fmla="*/ 487175 h 752126"/>
                      <a:gd name="connsiteX37" fmla="*/ 17726 w 1572450"/>
                      <a:gd name="connsiteY37" fmla="*/ 450511 h 752126"/>
                      <a:gd name="connsiteX38" fmla="*/ 183787 w 1572450"/>
                      <a:gd name="connsiteY38" fmla="*/ 414593 h 752126"/>
                      <a:gd name="connsiteX39" fmla="*/ 176417 w 1572450"/>
                      <a:gd name="connsiteY39" fmla="*/ 378023 h 752126"/>
                      <a:gd name="connsiteX40" fmla="*/ 0 w 1572450"/>
                      <a:gd name="connsiteY40" fmla="*/ 355072 h 752126"/>
                      <a:gd name="connsiteX41" fmla="*/ 7184 w 1572450"/>
                      <a:gd name="connsiteY41" fmla="*/ 317196 h 752126"/>
                      <a:gd name="connsiteX42" fmla="*/ 187705 w 1572450"/>
                      <a:gd name="connsiteY42" fmla="*/ 310945 h 752126"/>
                      <a:gd name="connsiteX43" fmla="*/ 207110 w 1572450"/>
                      <a:gd name="connsiteY43" fmla="*/ 275680 h 752126"/>
                      <a:gd name="connsiteX44" fmla="*/ 59614 w 1572450"/>
                      <a:gd name="connsiteY44" fmla="*/ 226328 h 752126"/>
                      <a:gd name="connsiteX45" fmla="*/ 94412 w 1572450"/>
                      <a:gd name="connsiteY45" fmla="*/ 191717 h 752126"/>
                      <a:gd name="connsiteX46" fmla="*/ 265791 w 1572450"/>
                      <a:gd name="connsiteY46" fmla="*/ 214853 h 752126"/>
                      <a:gd name="connsiteX47" fmla="*/ 309266 w 1572450"/>
                      <a:gd name="connsiteY47" fmla="*/ 185000 h 752126"/>
                      <a:gd name="connsiteX48" fmla="*/ 207763 w 1572450"/>
                      <a:gd name="connsiteY48" fmla="*/ 116616 h 752126"/>
                      <a:gd name="connsiteX49" fmla="*/ 266631 w 1572450"/>
                      <a:gd name="connsiteY49" fmla="*/ 89561 h 752126"/>
                      <a:gd name="connsiteX50" fmla="*/ 408063 w 1572450"/>
                      <a:gd name="connsiteY50" fmla="*/ 137794 h 752126"/>
                      <a:gd name="connsiteX51" fmla="*/ 470476 w 1572450"/>
                      <a:gd name="connsiteY51" fmla="*/ 117083 h 752126"/>
                      <a:gd name="connsiteX52" fmla="*/ 424949 w 1572450"/>
                      <a:gd name="connsiteY52" fmla="*/ 39183 h 752126"/>
                      <a:gd name="connsiteX53" fmla="*/ 501822 w 1572450"/>
                      <a:gd name="connsiteY53" fmla="*/ 23230 h 752126"/>
                      <a:gd name="connsiteX54" fmla="*/ 597727 w 1572450"/>
                      <a:gd name="connsiteY54" fmla="*/ 89281 h 752126"/>
                      <a:gd name="connsiteX55" fmla="*/ 634391 w 1572450"/>
                      <a:gd name="connsiteY55" fmla="*/ 84150 h 752126"/>
                      <a:gd name="connsiteX56" fmla="*/ 671615 w 1572450"/>
                      <a:gd name="connsiteY56" fmla="*/ 80138 h 752126"/>
                      <a:gd name="connsiteX57" fmla="*/ 683930 w 1572450"/>
                      <a:gd name="connsiteY57" fmla="*/ 2426 h 752126"/>
                      <a:gd name="connsiteX58" fmla="*/ 769759 w 1572450"/>
                      <a:gd name="connsiteY58" fmla="*/ 0 h 752126"/>
                      <a:gd name="connsiteX59" fmla="*/ 811741 w 1572450"/>
                      <a:gd name="connsiteY59" fmla="*/ 74821 h 752126"/>
                      <a:gd name="connsiteX60" fmla="*/ 888241 w 1572450"/>
                      <a:gd name="connsiteY60" fmla="*/ 78366 h 752126"/>
                      <a:gd name="connsiteX61" fmla="*/ 953359 w 1572450"/>
                      <a:gd name="connsiteY61" fmla="*/ 9982 h 752126"/>
                      <a:gd name="connsiteX62" fmla="*/ 1037883 w 1572450"/>
                      <a:gd name="connsiteY62" fmla="*/ 21924 h 752126"/>
                      <a:gd name="connsiteX63" fmla="*/ 1024542 w 1572450"/>
                      <a:gd name="connsiteY63" fmla="*/ 96465 h 752126"/>
                      <a:gd name="connsiteX64" fmla="*/ 1094138 w 1572450"/>
                      <a:gd name="connsiteY64" fmla="*/ 112325 h 752126"/>
                      <a:gd name="connsiteX65" fmla="*/ 1201891 w 1572450"/>
                      <a:gd name="connsiteY65" fmla="*/ 60454 h 752126"/>
                      <a:gd name="connsiteX66" fmla="*/ 1274660 w 1572450"/>
                      <a:gd name="connsiteY66" fmla="*/ 85456 h 752126"/>
                      <a:gd name="connsiteX67" fmla="*/ 1210101 w 1572450"/>
                      <a:gd name="connsiteY67" fmla="*/ 151508 h 752126"/>
                      <a:gd name="connsiteX68" fmla="*/ 1264677 w 1572450"/>
                      <a:gd name="connsiteY68" fmla="*/ 177630 h 752126"/>
                      <a:gd name="connsiteX69" fmla="*/ 1401725 w 1572450"/>
                      <a:gd name="connsiteY69" fmla="*/ 147216 h 752126"/>
                      <a:gd name="connsiteX70" fmla="*/ 1453315 w 1572450"/>
                      <a:gd name="connsiteY70" fmla="*/ 182667 h 752126"/>
                      <a:gd name="connsiteX71" fmla="*/ 1346309 w 1572450"/>
                      <a:gd name="connsiteY71" fmla="*/ 233232 h 752126"/>
                      <a:gd name="connsiteX72" fmla="*/ 1379148 w 1572450"/>
                      <a:gd name="connsiteY72" fmla="*/ 266631 h 752126"/>
                      <a:gd name="connsiteX73" fmla="*/ 1529909 w 1572450"/>
                      <a:gd name="connsiteY73" fmla="*/ 260660 h 752126"/>
                      <a:gd name="connsiteX74" fmla="*/ 1554352 w 1572450"/>
                      <a:gd name="connsiteY74" fmla="*/ 302082 h 752126"/>
                      <a:gd name="connsiteX75" fmla="*/ 1221669 w 1572450"/>
                      <a:gd name="connsiteY75" fmla="*/ 321114 h 752126"/>
                      <a:gd name="connsiteX76" fmla="*/ 684303 w 1572450"/>
                      <a:gd name="connsiteY76" fmla="*/ 170912 h 752126"/>
                      <a:gd name="connsiteX77" fmla="*/ 656408 w 1572450"/>
                      <a:gd name="connsiteY77" fmla="*/ 174831 h 752126"/>
                      <a:gd name="connsiteX78" fmla="*/ 379049 w 1572450"/>
                      <a:gd name="connsiteY78" fmla="*/ 425415 h 752126"/>
                      <a:gd name="connsiteX79" fmla="*/ 916415 w 1572450"/>
                      <a:gd name="connsiteY79" fmla="*/ 575617 h 752126"/>
                      <a:gd name="connsiteX80" fmla="*/ 944310 w 1572450"/>
                      <a:gd name="connsiteY80" fmla="*/ 571698 h 752126"/>
                      <a:gd name="connsiteX81" fmla="*/ 1221669 w 1572450"/>
                      <a:gd name="connsiteY81" fmla="*/ 321114 h 7521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</a:cxnLst>
                    <a:rect l="l" t="t" r="r" b="b"/>
                    <a:pathLst>
                      <a:path w="1572450" h="752126">
                        <a:moveTo>
                          <a:pt x="1554352" y="302082"/>
                        </a:moveTo>
                        <a:lnTo>
                          <a:pt x="1416838" y="331843"/>
                        </a:lnTo>
                        <a:cubicBezTo>
                          <a:pt x="1420756" y="344064"/>
                          <a:pt x="1423182" y="356285"/>
                          <a:pt x="1424021" y="368413"/>
                        </a:cubicBezTo>
                        <a:lnTo>
                          <a:pt x="1572450" y="387632"/>
                        </a:lnTo>
                        <a:cubicBezTo>
                          <a:pt x="1572077" y="401906"/>
                          <a:pt x="1569931" y="416086"/>
                          <a:pt x="1566200" y="430080"/>
                        </a:cubicBezTo>
                        <a:lnTo>
                          <a:pt x="1412826" y="435398"/>
                        </a:lnTo>
                        <a:cubicBezTo>
                          <a:pt x="1407788" y="447433"/>
                          <a:pt x="1401351" y="459187"/>
                          <a:pt x="1393421" y="470662"/>
                        </a:cubicBezTo>
                        <a:lnTo>
                          <a:pt x="1522445" y="513857"/>
                        </a:lnTo>
                        <a:cubicBezTo>
                          <a:pt x="1512276" y="526918"/>
                          <a:pt x="1500428" y="539699"/>
                          <a:pt x="1487088" y="552014"/>
                        </a:cubicBezTo>
                        <a:lnTo>
                          <a:pt x="1334740" y="531489"/>
                        </a:lnTo>
                        <a:cubicBezTo>
                          <a:pt x="1321586" y="541845"/>
                          <a:pt x="1307032" y="551827"/>
                          <a:pt x="1291266" y="561343"/>
                        </a:cubicBezTo>
                        <a:lnTo>
                          <a:pt x="1385118" y="624595"/>
                        </a:lnTo>
                        <a:cubicBezTo>
                          <a:pt x="1366646" y="634951"/>
                          <a:pt x="1346775" y="644747"/>
                          <a:pt x="1325877" y="654076"/>
                        </a:cubicBezTo>
                        <a:lnTo>
                          <a:pt x="1192469" y="608549"/>
                        </a:lnTo>
                        <a:cubicBezTo>
                          <a:pt x="1172597" y="616012"/>
                          <a:pt x="1151793" y="623009"/>
                          <a:pt x="1129963" y="629354"/>
                        </a:cubicBezTo>
                        <a:lnTo>
                          <a:pt x="1174930" y="706320"/>
                        </a:lnTo>
                        <a:cubicBezTo>
                          <a:pt x="1150580" y="712664"/>
                          <a:pt x="1125484" y="718541"/>
                          <a:pt x="1099362" y="723672"/>
                        </a:cubicBezTo>
                        <a:lnTo>
                          <a:pt x="1002618" y="657155"/>
                        </a:lnTo>
                        <a:cubicBezTo>
                          <a:pt x="990583" y="659021"/>
                          <a:pt x="978455" y="660793"/>
                          <a:pt x="965954" y="662286"/>
                        </a:cubicBezTo>
                        <a:cubicBezTo>
                          <a:pt x="953639" y="663779"/>
                          <a:pt x="941231" y="665085"/>
                          <a:pt x="928730" y="666297"/>
                        </a:cubicBezTo>
                        <a:lnTo>
                          <a:pt x="915762" y="748208"/>
                        </a:lnTo>
                        <a:cubicBezTo>
                          <a:pt x="888427" y="750168"/>
                          <a:pt x="860999" y="751474"/>
                          <a:pt x="833851" y="752127"/>
                        </a:cubicBezTo>
                        <a:lnTo>
                          <a:pt x="788511" y="671615"/>
                        </a:lnTo>
                        <a:cubicBezTo>
                          <a:pt x="762855" y="671148"/>
                          <a:pt x="737293" y="669936"/>
                          <a:pt x="712011" y="668070"/>
                        </a:cubicBezTo>
                        <a:lnTo>
                          <a:pt x="639056" y="744663"/>
                        </a:lnTo>
                        <a:cubicBezTo>
                          <a:pt x="612561" y="742051"/>
                          <a:pt x="586345" y="738786"/>
                          <a:pt x="560503" y="734868"/>
                        </a:cubicBezTo>
                        <a:lnTo>
                          <a:pt x="575803" y="649971"/>
                        </a:lnTo>
                        <a:cubicBezTo>
                          <a:pt x="551920" y="645400"/>
                          <a:pt x="528690" y="640082"/>
                          <a:pt x="506114" y="634205"/>
                        </a:cubicBezTo>
                        <a:lnTo>
                          <a:pt x="379608" y="695125"/>
                        </a:lnTo>
                        <a:cubicBezTo>
                          <a:pt x="356938" y="688408"/>
                          <a:pt x="334921" y="681131"/>
                          <a:pt x="313557" y="673294"/>
                        </a:cubicBezTo>
                        <a:lnTo>
                          <a:pt x="390150" y="595022"/>
                        </a:lnTo>
                        <a:cubicBezTo>
                          <a:pt x="370932" y="586812"/>
                          <a:pt x="352647" y="578136"/>
                          <a:pt x="335574" y="568900"/>
                        </a:cubicBezTo>
                        <a:lnTo>
                          <a:pt x="170353" y="605564"/>
                        </a:lnTo>
                        <a:cubicBezTo>
                          <a:pt x="154026" y="595581"/>
                          <a:pt x="138633" y="585319"/>
                          <a:pt x="124359" y="574497"/>
                        </a:cubicBezTo>
                        <a:lnTo>
                          <a:pt x="253943" y="513297"/>
                        </a:lnTo>
                        <a:cubicBezTo>
                          <a:pt x="241722" y="502569"/>
                          <a:pt x="230713" y="491467"/>
                          <a:pt x="221197" y="479898"/>
                        </a:cubicBezTo>
                        <a:lnTo>
                          <a:pt x="38530" y="487175"/>
                        </a:lnTo>
                        <a:cubicBezTo>
                          <a:pt x="30227" y="474954"/>
                          <a:pt x="23323" y="462732"/>
                          <a:pt x="17726" y="450511"/>
                        </a:cubicBezTo>
                        <a:lnTo>
                          <a:pt x="183787" y="414593"/>
                        </a:lnTo>
                        <a:cubicBezTo>
                          <a:pt x="179682" y="402372"/>
                          <a:pt x="177256" y="390151"/>
                          <a:pt x="176417" y="378023"/>
                        </a:cubicBezTo>
                        <a:lnTo>
                          <a:pt x="0" y="355072"/>
                        </a:lnTo>
                        <a:cubicBezTo>
                          <a:pt x="1026" y="342385"/>
                          <a:pt x="3452" y="329697"/>
                          <a:pt x="7184" y="317196"/>
                        </a:cubicBezTo>
                        <a:lnTo>
                          <a:pt x="187705" y="310945"/>
                        </a:lnTo>
                        <a:cubicBezTo>
                          <a:pt x="192650" y="299004"/>
                          <a:pt x="199180" y="287155"/>
                          <a:pt x="207110" y="275680"/>
                        </a:cubicBezTo>
                        <a:lnTo>
                          <a:pt x="59614" y="226328"/>
                        </a:lnTo>
                        <a:cubicBezTo>
                          <a:pt x="69970" y="214480"/>
                          <a:pt x="81538" y="203005"/>
                          <a:pt x="94412" y="191717"/>
                        </a:cubicBezTo>
                        <a:lnTo>
                          <a:pt x="265791" y="214853"/>
                        </a:lnTo>
                        <a:cubicBezTo>
                          <a:pt x="278945" y="204498"/>
                          <a:pt x="293499" y="194516"/>
                          <a:pt x="309266" y="185000"/>
                        </a:cubicBezTo>
                        <a:lnTo>
                          <a:pt x="207763" y="116616"/>
                        </a:lnTo>
                        <a:cubicBezTo>
                          <a:pt x="226235" y="107100"/>
                          <a:pt x="245920" y="98051"/>
                          <a:pt x="266631" y="89561"/>
                        </a:cubicBezTo>
                        <a:lnTo>
                          <a:pt x="408063" y="137794"/>
                        </a:lnTo>
                        <a:cubicBezTo>
                          <a:pt x="427841" y="130330"/>
                          <a:pt x="448645" y="123333"/>
                          <a:pt x="470476" y="117083"/>
                        </a:cubicBezTo>
                        <a:lnTo>
                          <a:pt x="424949" y="39183"/>
                        </a:lnTo>
                        <a:cubicBezTo>
                          <a:pt x="449671" y="33306"/>
                          <a:pt x="475327" y="27895"/>
                          <a:pt x="501822" y="23230"/>
                        </a:cubicBezTo>
                        <a:lnTo>
                          <a:pt x="597727" y="89281"/>
                        </a:lnTo>
                        <a:cubicBezTo>
                          <a:pt x="609762" y="87416"/>
                          <a:pt x="621890" y="85736"/>
                          <a:pt x="634391" y="84150"/>
                        </a:cubicBezTo>
                        <a:cubicBezTo>
                          <a:pt x="646799" y="82658"/>
                          <a:pt x="659207" y="81258"/>
                          <a:pt x="671615" y="80138"/>
                        </a:cubicBezTo>
                        <a:lnTo>
                          <a:pt x="683930" y="2426"/>
                        </a:lnTo>
                        <a:cubicBezTo>
                          <a:pt x="712664" y="840"/>
                          <a:pt x="741305" y="0"/>
                          <a:pt x="769759" y="0"/>
                        </a:cubicBezTo>
                        <a:lnTo>
                          <a:pt x="811741" y="74821"/>
                        </a:lnTo>
                        <a:cubicBezTo>
                          <a:pt x="837490" y="75194"/>
                          <a:pt x="863052" y="76500"/>
                          <a:pt x="888241" y="78366"/>
                        </a:cubicBezTo>
                        <a:lnTo>
                          <a:pt x="953359" y="9982"/>
                        </a:lnTo>
                        <a:cubicBezTo>
                          <a:pt x="982000" y="13248"/>
                          <a:pt x="1010175" y="17166"/>
                          <a:pt x="1037883" y="21924"/>
                        </a:cubicBezTo>
                        <a:lnTo>
                          <a:pt x="1024542" y="96465"/>
                        </a:lnTo>
                        <a:cubicBezTo>
                          <a:pt x="1048331" y="101036"/>
                          <a:pt x="1071655" y="106354"/>
                          <a:pt x="1094138" y="112325"/>
                        </a:cubicBezTo>
                        <a:lnTo>
                          <a:pt x="1201891" y="60454"/>
                        </a:lnTo>
                        <a:cubicBezTo>
                          <a:pt x="1227080" y="68104"/>
                          <a:pt x="1251336" y="76500"/>
                          <a:pt x="1274660" y="85456"/>
                        </a:cubicBezTo>
                        <a:lnTo>
                          <a:pt x="1210101" y="151508"/>
                        </a:lnTo>
                        <a:cubicBezTo>
                          <a:pt x="1229319" y="159624"/>
                          <a:pt x="1247512" y="168394"/>
                          <a:pt x="1264677" y="177630"/>
                        </a:cubicBezTo>
                        <a:lnTo>
                          <a:pt x="1401725" y="147216"/>
                        </a:lnTo>
                        <a:cubicBezTo>
                          <a:pt x="1420103" y="158505"/>
                          <a:pt x="1437362" y="170353"/>
                          <a:pt x="1453315" y="182667"/>
                        </a:cubicBezTo>
                        <a:lnTo>
                          <a:pt x="1346309" y="233232"/>
                        </a:lnTo>
                        <a:cubicBezTo>
                          <a:pt x="1358623" y="243961"/>
                          <a:pt x="1369539" y="255063"/>
                          <a:pt x="1379148" y="266631"/>
                        </a:cubicBezTo>
                        <a:lnTo>
                          <a:pt x="1529909" y="260660"/>
                        </a:lnTo>
                        <a:cubicBezTo>
                          <a:pt x="1539891" y="274374"/>
                          <a:pt x="1548008" y="288275"/>
                          <a:pt x="1554352" y="302082"/>
                        </a:cubicBezTo>
                        <a:close/>
                        <a:moveTo>
                          <a:pt x="1221669" y="321114"/>
                        </a:moveTo>
                        <a:cubicBezTo>
                          <a:pt x="1157670" y="209349"/>
                          <a:pt x="917068" y="142085"/>
                          <a:pt x="684303" y="170912"/>
                        </a:cubicBezTo>
                        <a:cubicBezTo>
                          <a:pt x="674787" y="172125"/>
                          <a:pt x="665551" y="173431"/>
                          <a:pt x="656408" y="174831"/>
                        </a:cubicBezTo>
                        <a:cubicBezTo>
                          <a:pt x="440809" y="208976"/>
                          <a:pt x="317569" y="318222"/>
                          <a:pt x="379049" y="425415"/>
                        </a:cubicBezTo>
                        <a:cubicBezTo>
                          <a:pt x="443047" y="537180"/>
                          <a:pt x="683650" y="604444"/>
                          <a:pt x="916415" y="575617"/>
                        </a:cubicBezTo>
                        <a:cubicBezTo>
                          <a:pt x="925931" y="574404"/>
                          <a:pt x="935167" y="573098"/>
                          <a:pt x="944310" y="571698"/>
                        </a:cubicBezTo>
                        <a:cubicBezTo>
                          <a:pt x="1159910" y="537553"/>
                          <a:pt x="1283243" y="428307"/>
                          <a:pt x="1221669" y="321114"/>
                        </a:cubicBezTo>
                      </a:path>
                    </a:pathLst>
                  </a:custGeom>
                  <a:solidFill>
                    <a:schemeClr val="bg2"/>
                  </a:solidFill>
                  <a:ln w="9329" cap="flat">
                    <a:noFill/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aphic 4">
                  <a:extLst>
                    <a:ext uri="{FF2B5EF4-FFF2-40B4-BE49-F238E27FC236}">
                      <a16:creationId xmlns="" xmlns:a16="http://schemas.microsoft.com/office/drawing/2014/main" id="{B4FF1D4D-480F-4049-923B-F9D5E15E89EE}"/>
                    </a:ext>
                  </a:extLst>
                </p:cNvPr>
                <p:cNvGrpSpPr/>
                <p:nvPr/>
              </p:nvGrpSpPr>
              <p:grpSpPr>
                <a:xfrm>
                  <a:off x="5796996" y="3509520"/>
                  <a:ext cx="2286793" cy="1615458"/>
                  <a:chOff x="5796996" y="3509520"/>
                  <a:chExt cx="2286793" cy="1615458"/>
                </a:xfrm>
              </p:grpSpPr>
              <p:sp>
                <p:nvSpPr>
                  <p:cNvPr id="140" name="Freeform: Shape 146">
                    <a:extLst>
                      <a:ext uri="{FF2B5EF4-FFF2-40B4-BE49-F238E27FC236}">
                        <a16:creationId xmlns="" xmlns:a16="http://schemas.microsoft.com/office/drawing/2014/main" id="{FCAA5F28-5DBF-4997-821C-338F02505687}"/>
                      </a:ext>
                    </a:extLst>
                  </p:cNvPr>
                  <p:cNvSpPr/>
                  <p:nvPr/>
                </p:nvSpPr>
                <p:spPr>
                  <a:xfrm>
                    <a:off x="6323820" y="3735155"/>
                    <a:ext cx="1273920" cy="834386"/>
                  </a:xfrm>
                  <a:custGeom>
                    <a:avLst/>
                    <a:gdLst>
                      <a:gd name="connsiteX0" fmla="*/ 1250964 w 1273920"/>
                      <a:gd name="connsiteY0" fmla="*/ 227703 h 834386"/>
                      <a:gd name="connsiteX1" fmla="*/ 862959 w 1273920"/>
                      <a:gd name="connsiteY1" fmla="*/ 21340 h 834386"/>
                      <a:gd name="connsiteX2" fmla="*/ 756885 w 1273920"/>
                      <a:gd name="connsiteY2" fmla="*/ 6226 h 834386"/>
                      <a:gd name="connsiteX3" fmla="*/ 664058 w 1273920"/>
                      <a:gd name="connsiteY3" fmla="*/ 442 h 834386"/>
                      <a:gd name="connsiteX4" fmla="*/ 575244 w 1273920"/>
                      <a:gd name="connsiteY4" fmla="*/ 1095 h 834386"/>
                      <a:gd name="connsiteX5" fmla="*/ 483164 w 1273920"/>
                      <a:gd name="connsiteY5" fmla="*/ 8185 h 834386"/>
                      <a:gd name="connsiteX6" fmla="*/ 471129 w 1273920"/>
                      <a:gd name="connsiteY6" fmla="*/ 9585 h 834386"/>
                      <a:gd name="connsiteX7" fmla="*/ 430640 w 1273920"/>
                      <a:gd name="connsiteY7" fmla="*/ 15275 h 834386"/>
                      <a:gd name="connsiteX8" fmla="*/ 380915 w 1273920"/>
                      <a:gd name="connsiteY8" fmla="*/ 24325 h 834386"/>
                      <a:gd name="connsiteX9" fmla="*/ 231646 w 1273920"/>
                      <a:gd name="connsiteY9" fmla="*/ 67799 h 834386"/>
                      <a:gd name="connsiteX10" fmla="*/ 122494 w 1273920"/>
                      <a:gd name="connsiteY10" fmla="*/ 123682 h 834386"/>
                      <a:gd name="connsiteX11" fmla="*/ 40769 w 1273920"/>
                      <a:gd name="connsiteY11" fmla="*/ 198689 h 834386"/>
                      <a:gd name="connsiteX12" fmla="*/ 14087 w 1273920"/>
                      <a:gd name="connsiteY12" fmla="*/ 247948 h 834386"/>
                      <a:gd name="connsiteX13" fmla="*/ 5411 w 1273920"/>
                      <a:gd name="connsiteY13" fmla="*/ 291795 h 834386"/>
                      <a:gd name="connsiteX14" fmla="*/ 5318 w 1273920"/>
                      <a:gd name="connsiteY14" fmla="*/ 296740 h 834386"/>
                      <a:gd name="connsiteX15" fmla="*/ 0 w 1273920"/>
                      <a:gd name="connsiteY15" fmla="*/ 821046 h 834386"/>
                      <a:gd name="connsiteX16" fmla="*/ 93 w 1273920"/>
                      <a:gd name="connsiteY16" fmla="*/ 816101 h 834386"/>
                      <a:gd name="connsiteX17" fmla="*/ 8770 w 1273920"/>
                      <a:gd name="connsiteY17" fmla="*/ 772253 h 834386"/>
                      <a:gd name="connsiteX18" fmla="*/ 35451 w 1273920"/>
                      <a:gd name="connsiteY18" fmla="*/ 722995 h 834386"/>
                      <a:gd name="connsiteX19" fmla="*/ 117176 w 1273920"/>
                      <a:gd name="connsiteY19" fmla="*/ 647987 h 834386"/>
                      <a:gd name="connsiteX20" fmla="*/ 226328 w 1273920"/>
                      <a:gd name="connsiteY20" fmla="*/ 592105 h 834386"/>
                      <a:gd name="connsiteX21" fmla="*/ 375597 w 1273920"/>
                      <a:gd name="connsiteY21" fmla="*/ 548631 h 834386"/>
                      <a:gd name="connsiteX22" fmla="*/ 425322 w 1273920"/>
                      <a:gd name="connsiteY22" fmla="*/ 539581 h 834386"/>
                      <a:gd name="connsiteX23" fmla="*/ 465811 w 1273920"/>
                      <a:gd name="connsiteY23" fmla="*/ 533890 h 834386"/>
                      <a:gd name="connsiteX24" fmla="*/ 477846 w 1273920"/>
                      <a:gd name="connsiteY24" fmla="*/ 532491 h 834386"/>
                      <a:gd name="connsiteX25" fmla="*/ 569926 w 1273920"/>
                      <a:gd name="connsiteY25" fmla="*/ 525401 h 834386"/>
                      <a:gd name="connsiteX26" fmla="*/ 658741 w 1273920"/>
                      <a:gd name="connsiteY26" fmla="*/ 524748 h 834386"/>
                      <a:gd name="connsiteX27" fmla="*/ 751567 w 1273920"/>
                      <a:gd name="connsiteY27" fmla="*/ 530532 h 834386"/>
                      <a:gd name="connsiteX28" fmla="*/ 857641 w 1273920"/>
                      <a:gd name="connsiteY28" fmla="*/ 545645 h 834386"/>
                      <a:gd name="connsiteX29" fmla="*/ 1245646 w 1273920"/>
                      <a:gd name="connsiteY29" fmla="*/ 752009 h 834386"/>
                      <a:gd name="connsiteX30" fmla="*/ 1268596 w 1273920"/>
                      <a:gd name="connsiteY30" fmla="*/ 834386 h 834386"/>
                      <a:gd name="connsiteX31" fmla="*/ 1273913 w 1273920"/>
                      <a:gd name="connsiteY31" fmla="*/ 310081 h 834386"/>
                      <a:gd name="connsiteX32" fmla="*/ 1250964 w 1273920"/>
                      <a:gd name="connsiteY32" fmla="*/ 227703 h 8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1273920" h="834386">
                        <a:moveTo>
                          <a:pt x="1250964" y="227703"/>
                        </a:moveTo>
                        <a:cubicBezTo>
                          <a:pt x="1194988" y="130026"/>
                          <a:pt x="1046186" y="55858"/>
                          <a:pt x="862959" y="21340"/>
                        </a:cubicBezTo>
                        <a:cubicBezTo>
                          <a:pt x="828627" y="14902"/>
                          <a:pt x="793176" y="9865"/>
                          <a:pt x="756885" y="6226"/>
                        </a:cubicBezTo>
                        <a:cubicBezTo>
                          <a:pt x="726471" y="3241"/>
                          <a:pt x="695498" y="1282"/>
                          <a:pt x="664058" y="442"/>
                        </a:cubicBezTo>
                        <a:cubicBezTo>
                          <a:pt x="634671" y="-304"/>
                          <a:pt x="605004" y="-118"/>
                          <a:pt x="575244" y="1095"/>
                        </a:cubicBezTo>
                        <a:cubicBezTo>
                          <a:pt x="544643" y="2401"/>
                          <a:pt x="513857" y="4734"/>
                          <a:pt x="483164" y="8185"/>
                        </a:cubicBezTo>
                        <a:cubicBezTo>
                          <a:pt x="479152" y="8652"/>
                          <a:pt x="475140" y="9118"/>
                          <a:pt x="471129" y="9585"/>
                        </a:cubicBezTo>
                        <a:cubicBezTo>
                          <a:pt x="457415" y="11264"/>
                          <a:pt x="443887" y="13223"/>
                          <a:pt x="430640" y="15275"/>
                        </a:cubicBezTo>
                        <a:cubicBezTo>
                          <a:pt x="413661" y="17981"/>
                          <a:pt x="397054" y="20966"/>
                          <a:pt x="380915" y="24325"/>
                        </a:cubicBezTo>
                        <a:cubicBezTo>
                          <a:pt x="326058" y="35520"/>
                          <a:pt x="276054" y="50260"/>
                          <a:pt x="231646" y="67799"/>
                        </a:cubicBezTo>
                        <a:cubicBezTo>
                          <a:pt x="190131" y="84126"/>
                          <a:pt x="153560" y="102971"/>
                          <a:pt x="122494" y="123682"/>
                        </a:cubicBezTo>
                        <a:cubicBezTo>
                          <a:pt x="88068" y="146632"/>
                          <a:pt x="60454" y="171914"/>
                          <a:pt x="40769" y="198689"/>
                        </a:cubicBezTo>
                        <a:cubicBezTo>
                          <a:pt x="29014" y="214642"/>
                          <a:pt x="20058" y="231062"/>
                          <a:pt x="14087" y="247948"/>
                        </a:cubicBezTo>
                        <a:cubicBezTo>
                          <a:pt x="8956" y="262315"/>
                          <a:pt x="6064" y="276962"/>
                          <a:pt x="5411" y="291795"/>
                        </a:cubicBezTo>
                        <a:cubicBezTo>
                          <a:pt x="5318" y="293475"/>
                          <a:pt x="5318" y="295061"/>
                          <a:pt x="5318" y="296740"/>
                        </a:cubicBezTo>
                        <a:lnTo>
                          <a:pt x="0" y="821046"/>
                        </a:lnTo>
                        <a:cubicBezTo>
                          <a:pt x="0" y="819366"/>
                          <a:pt x="93" y="817780"/>
                          <a:pt x="93" y="816101"/>
                        </a:cubicBezTo>
                        <a:cubicBezTo>
                          <a:pt x="747" y="801267"/>
                          <a:pt x="3732" y="786621"/>
                          <a:pt x="8770" y="772253"/>
                        </a:cubicBezTo>
                        <a:cubicBezTo>
                          <a:pt x="14740" y="755367"/>
                          <a:pt x="23697" y="738948"/>
                          <a:pt x="35451" y="722995"/>
                        </a:cubicBezTo>
                        <a:cubicBezTo>
                          <a:pt x="55136" y="696220"/>
                          <a:pt x="82751" y="670937"/>
                          <a:pt x="117176" y="647987"/>
                        </a:cubicBezTo>
                        <a:cubicBezTo>
                          <a:pt x="148149" y="627276"/>
                          <a:pt x="184813" y="608525"/>
                          <a:pt x="226328" y="592105"/>
                        </a:cubicBezTo>
                        <a:cubicBezTo>
                          <a:pt x="270736" y="574566"/>
                          <a:pt x="320834" y="559826"/>
                          <a:pt x="375597" y="548631"/>
                        </a:cubicBezTo>
                        <a:cubicBezTo>
                          <a:pt x="391736" y="545272"/>
                          <a:pt x="408343" y="542287"/>
                          <a:pt x="425322" y="539581"/>
                        </a:cubicBezTo>
                        <a:cubicBezTo>
                          <a:pt x="438570" y="537435"/>
                          <a:pt x="452097" y="535570"/>
                          <a:pt x="465811" y="533890"/>
                        </a:cubicBezTo>
                        <a:cubicBezTo>
                          <a:pt x="469823" y="533424"/>
                          <a:pt x="473835" y="532957"/>
                          <a:pt x="477846" y="532491"/>
                        </a:cubicBezTo>
                        <a:cubicBezTo>
                          <a:pt x="508539" y="528946"/>
                          <a:pt x="539326" y="526614"/>
                          <a:pt x="569926" y="525401"/>
                        </a:cubicBezTo>
                        <a:cubicBezTo>
                          <a:pt x="599686" y="524188"/>
                          <a:pt x="629354" y="524001"/>
                          <a:pt x="658741" y="524748"/>
                        </a:cubicBezTo>
                        <a:cubicBezTo>
                          <a:pt x="690087" y="525587"/>
                          <a:pt x="721061" y="527546"/>
                          <a:pt x="751567" y="530532"/>
                        </a:cubicBezTo>
                        <a:cubicBezTo>
                          <a:pt x="787858" y="534077"/>
                          <a:pt x="823402" y="539115"/>
                          <a:pt x="857641" y="545645"/>
                        </a:cubicBezTo>
                        <a:cubicBezTo>
                          <a:pt x="1040868" y="580164"/>
                          <a:pt x="1189670" y="654331"/>
                          <a:pt x="1245646" y="752009"/>
                        </a:cubicBezTo>
                        <a:cubicBezTo>
                          <a:pt x="1261506" y="779624"/>
                          <a:pt x="1268876" y="807238"/>
                          <a:pt x="1268596" y="834386"/>
                        </a:cubicBezTo>
                        <a:lnTo>
                          <a:pt x="1273913" y="310081"/>
                        </a:lnTo>
                        <a:cubicBezTo>
                          <a:pt x="1274193" y="282933"/>
                          <a:pt x="1266730" y="255225"/>
                          <a:pt x="1250964" y="227703"/>
                        </a:cubicBez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</a:schemeClr>
                  </a:solidFill>
                  <a:ln w="93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41" name="Graphic 4">
                    <a:extLst>
                      <a:ext uri="{FF2B5EF4-FFF2-40B4-BE49-F238E27FC236}">
                        <a16:creationId xmlns="" xmlns:a16="http://schemas.microsoft.com/office/drawing/2014/main" id="{D7710477-53E6-40B4-9316-3E99C2502941}"/>
                      </a:ext>
                    </a:extLst>
                  </p:cNvPr>
                  <p:cNvGrpSpPr/>
                  <p:nvPr/>
                </p:nvGrpSpPr>
                <p:grpSpPr>
                  <a:xfrm>
                    <a:off x="5796996" y="3541333"/>
                    <a:ext cx="2277650" cy="1583272"/>
                    <a:chOff x="5796996" y="3541333"/>
                    <a:chExt cx="2277650" cy="1583272"/>
                  </a:xfrm>
                  <a:solidFill>
                    <a:srgbClr val="3B648A"/>
                  </a:solidFill>
                </p:grpSpPr>
                <p:sp>
                  <p:nvSpPr>
                    <p:cNvPr id="153" name="Freeform: Shape 159">
                      <a:extLst>
                        <a:ext uri="{FF2B5EF4-FFF2-40B4-BE49-F238E27FC236}">
                          <a16:creationId xmlns="" xmlns:a16="http://schemas.microsoft.com/office/drawing/2014/main" id="{EEAA3053-AB36-480B-8BE5-095F7C08A2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6460" y="3566429"/>
                      <a:ext cx="68663" cy="251610"/>
                    </a:xfrm>
                    <a:custGeom>
                      <a:avLst/>
                      <a:gdLst>
                        <a:gd name="connsiteX0" fmla="*/ 68664 w 68663"/>
                        <a:gd name="connsiteY0" fmla="*/ 113071 h 251610"/>
                        <a:gd name="connsiteX1" fmla="*/ 67358 w 68663"/>
                        <a:gd name="connsiteY1" fmla="*/ 245827 h 251610"/>
                        <a:gd name="connsiteX2" fmla="*/ 0 w 68663"/>
                        <a:gd name="connsiteY2" fmla="*/ 251611 h 251610"/>
                        <a:gd name="connsiteX3" fmla="*/ 2612 w 68663"/>
                        <a:gd name="connsiteY3" fmla="*/ 0 h 2516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8663" h="251610">
                          <a:moveTo>
                            <a:pt x="68664" y="113071"/>
                          </a:moveTo>
                          <a:lnTo>
                            <a:pt x="67358" y="245827"/>
                          </a:lnTo>
                          <a:lnTo>
                            <a:pt x="0" y="251611"/>
                          </a:lnTo>
                          <a:lnTo>
                            <a:pt x="2612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4" name="Freeform: Shape 160">
                      <a:extLst>
                        <a:ext uri="{FF2B5EF4-FFF2-40B4-BE49-F238E27FC236}">
                          <a16:creationId xmlns="" xmlns:a16="http://schemas.microsoft.com/office/drawing/2014/main" id="{D1A39DB2-7619-4720-96D0-B940BE1176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8519" y="3678847"/>
                      <a:ext cx="152533" cy="623475"/>
                    </a:xfrm>
                    <a:custGeom>
                      <a:avLst/>
                      <a:gdLst>
                        <a:gd name="connsiteX0" fmla="*/ 152534 w 152533"/>
                        <a:gd name="connsiteY0" fmla="*/ 99170 h 623475"/>
                        <a:gd name="connsiteX1" fmla="*/ 147216 w 152533"/>
                        <a:gd name="connsiteY1" fmla="*/ 623476 h 623475"/>
                        <a:gd name="connsiteX2" fmla="*/ 0 w 152533"/>
                        <a:gd name="connsiteY2" fmla="*/ 524306 h 623475"/>
                        <a:gd name="connsiteX3" fmla="*/ 5318 w 152533"/>
                        <a:gd name="connsiteY3" fmla="*/ 0 h 623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2533" h="623475">
                          <a:moveTo>
                            <a:pt x="152534" y="99170"/>
                          </a:moveTo>
                          <a:lnTo>
                            <a:pt x="147216" y="623476"/>
                          </a:lnTo>
                          <a:lnTo>
                            <a:pt x="0" y="524306"/>
                          </a:lnTo>
                          <a:lnTo>
                            <a:pt x="5318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5" name="Freeform: Shape 161">
                      <a:extLst>
                        <a:ext uri="{FF2B5EF4-FFF2-40B4-BE49-F238E27FC236}">
                          <a16:creationId xmlns="" xmlns:a16="http://schemas.microsoft.com/office/drawing/2014/main" id="{65C8CEBD-D6B5-4989-87DC-7496996A2E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3478" y="3838005"/>
                      <a:ext cx="219331" cy="595861"/>
                    </a:xfrm>
                    <a:custGeom>
                      <a:avLst/>
                      <a:gdLst>
                        <a:gd name="connsiteX0" fmla="*/ 219331 w 219331"/>
                        <a:gd name="connsiteY0" fmla="*/ 71555 h 595861"/>
                        <a:gd name="connsiteX1" fmla="*/ 214014 w 219331"/>
                        <a:gd name="connsiteY1" fmla="*/ 595861 h 595861"/>
                        <a:gd name="connsiteX2" fmla="*/ 0 w 219331"/>
                        <a:gd name="connsiteY2" fmla="*/ 524305 h 595861"/>
                        <a:gd name="connsiteX3" fmla="*/ 5318 w 219331"/>
                        <a:gd name="connsiteY3" fmla="*/ 0 h 5958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9331" h="595861">
                          <a:moveTo>
                            <a:pt x="219331" y="71555"/>
                          </a:moveTo>
                          <a:lnTo>
                            <a:pt x="214014" y="595861"/>
                          </a:lnTo>
                          <a:lnTo>
                            <a:pt x="0" y="524305"/>
                          </a:lnTo>
                          <a:lnTo>
                            <a:pt x="5318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6" name="Freeform: Shape 162">
                      <a:extLst>
                        <a:ext uri="{FF2B5EF4-FFF2-40B4-BE49-F238E27FC236}">
                          <a16:creationId xmlns="" xmlns:a16="http://schemas.microsoft.com/office/drawing/2014/main" id="{ED8D6A50-91F5-4B4F-9131-184F51051B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6996" y="4024683"/>
                      <a:ext cx="271948" cy="610694"/>
                    </a:xfrm>
                    <a:custGeom>
                      <a:avLst/>
                      <a:gdLst>
                        <a:gd name="connsiteX0" fmla="*/ 261313 w 271948"/>
                        <a:gd name="connsiteY0" fmla="*/ 33306 h 610694"/>
                        <a:gd name="connsiteX1" fmla="*/ 5318 w 271948"/>
                        <a:gd name="connsiteY1" fmla="*/ 0 h 610694"/>
                        <a:gd name="connsiteX2" fmla="*/ 0 w 271948"/>
                        <a:gd name="connsiteY2" fmla="*/ 524306 h 610694"/>
                        <a:gd name="connsiteX3" fmla="*/ 255995 w 271948"/>
                        <a:gd name="connsiteY3" fmla="*/ 557611 h 610694"/>
                        <a:gd name="connsiteX4" fmla="*/ 266631 w 271948"/>
                        <a:gd name="connsiteY4" fmla="*/ 610695 h 610694"/>
                        <a:gd name="connsiteX5" fmla="*/ 271948 w 271948"/>
                        <a:gd name="connsiteY5" fmla="*/ 86389 h 610694"/>
                        <a:gd name="connsiteX6" fmla="*/ 261313 w 271948"/>
                        <a:gd name="connsiteY6" fmla="*/ 33306 h 6106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1948" h="610694">
                          <a:moveTo>
                            <a:pt x="261313" y="33306"/>
                          </a:moveTo>
                          <a:lnTo>
                            <a:pt x="5318" y="0"/>
                          </a:lnTo>
                          <a:lnTo>
                            <a:pt x="0" y="524306"/>
                          </a:lnTo>
                          <a:lnTo>
                            <a:pt x="255995" y="557611"/>
                          </a:lnTo>
                          <a:cubicBezTo>
                            <a:pt x="257208" y="575150"/>
                            <a:pt x="260754" y="592876"/>
                            <a:pt x="266631" y="610695"/>
                          </a:cubicBezTo>
                          <a:lnTo>
                            <a:pt x="271948" y="86389"/>
                          </a:lnTo>
                          <a:cubicBezTo>
                            <a:pt x="266071" y="68664"/>
                            <a:pt x="262526" y="50938"/>
                            <a:pt x="261313" y="33306"/>
                          </a:cubicBez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7" name="Freeform: Shape 163">
                      <a:extLst>
                        <a:ext uri="{FF2B5EF4-FFF2-40B4-BE49-F238E27FC236}">
                          <a16:creationId xmlns="" xmlns:a16="http://schemas.microsoft.com/office/drawing/2014/main" id="{2A48E9D2-FB97-4583-82AC-DB4D90F82C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2692" y="4205671"/>
                      <a:ext cx="317942" cy="572724"/>
                    </a:xfrm>
                    <a:custGeom>
                      <a:avLst/>
                      <a:gdLst>
                        <a:gd name="connsiteX0" fmla="*/ 270456 w 317942"/>
                        <a:gd name="connsiteY0" fmla="*/ 0 h 572724"/>
                        <a:gd name="connsiteX1" fmla="*/ 5318 w 317942"/>
                        <a:gd name="connsiteY1" fmla="*/ 10636 h 572724"/>
                        <a:gd name="connsiteX2" fmla="*/ 0 w 317942"/>
                        <a:gd name="connsiteY2" fmla="*/ 534941 h 572724"/>
                        <a:gd name="connsiteX3" fmla="*/ 265139 w 317942"/>
                        <a:gd name="connsiteY3" fmla="*/ 524306 h 572724"/>
                        <a:gd name="connsiteX4" fmla="*/ 312624 w 317942"/>
                        <a:gd name="connsiteY4" fmla="*/ 572725 h 572724"/>
                        <a:gd name="connsiteX5" fmla="*/ 317942 w 317942"/>
                        <a:gd name="connsiteY5" fmla="*/ 48419 h 572724"/>
                        <a:gd name="connsiteX6" fmla="*/ 270456 w 317942"/>
                        <a:gd name="connsiteY6" fmla="*/ 0 h 5727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7942" h="572724">
                          <a:moveTo>
                            <a:pt x="270456" y="0"/>
                          </a:moveTo>
                          <a:lnTo>
                            <a:pt x="5318" y="10636"/>
                          </a:lnTo>
                          <a:lnTo>
                            <a:pt x="0" y="534941"/>
                          </a:lnTo>
                          <a:lnTo>
                            <a:pt x="265139" y="524306"/>
                          </a:lnTo>
                          <a:cubicBezTo>
                            <a:pt x="278946" y="541005"/>
                            <a:pt x="294992" y="557238"/>
                            <a:pt x="312624" y="572725"/>
                          </a:cubicBezTo>
                          <a:lnTo>
                            <a:pt x="317942" y="48419"/>
                          </a:lnTo>
                          <a:cubicBezTo>
                            <a:pt x="300310" y="32932"/>
                            <a:pt x="284357" y="16699"/>
                            <a:pt x="270456" y="0"/>
                          </a:cubicBez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8" name="Freeform: Shape 164">
                      <a:extLst>
                        <a:ext uri="{FF2B5EF4-FFF2-40B4-BE49-F238E27FC236}">
                          <a16:creationId xmlns="" xmlns:a16="http://schemas.microsoft.com/office/drawing/2014/main" id="{D1A7194D-6584-45BC-94ED-ED2839CAD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4035" y="4334789"/>
                      <a:ext cx="324379" cy="577482"/>
                    </a:xfrm>
                    <a:custGeom>
                      <a:avLst/>
                      <a:gdLst>
                        <a:gd name="connsiteX0" fmla="*/ 244987 w 324379"/>
                        <a:gd name="connsiteY0" fmla="*/ 0 h 577482"/>
                        <a:gd name="connsiteX1" fmla="*/ 5318 w 324379"/>
                        <a:gd name="connsiteY1" fmla="*/ 53177 h 577482"/>
                        <a:gd name="connsiteX2" fmla="*/ 0 w 324379"/>
                        <a:gd name="connsiteY2" fmla="*/ 577482 h 577482"/>
                        <a:gd name="connsiteX3" fmla="*/ 239763 w 324379"/>
                        <a:gd name="connsiteY3" fmla="*/ 524212 h 577482"/>
                        <a:gd name="connsiteX4" fmla="*/ 319062 w 324379"/>
                        <a:gd name="connsiteY4" fmla="*/ 562182 h 577482"/>
                        <a:gd name="connsiteX5" fmla="*/ 324379 w 324379"/>
                        <a:gd name="connsiteY5" fmla="*/ 37877 h 577482"/>
                        <a:gd name="connsiteX6" fmla="*/ 244987 w 324379"/>
                        <a:gd name="connsiteY6" fmla="*/ 0 h 5774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24379" h="577482">
                          <a:moveTo>
                            <a:pt x="244987" y="0"/>
                          </a:moveTo>
                          <a:lnTo>
                            <a:pt x="5318" y="53177"/>
                          </a:lnTo>
                          <a:lnTo>
                            <a:pt x="0" y="577482"/>
                          </a:lnTo>
                          <a:lnTo>
                            <a:pt x="239763" y="524212"/>
                          </a:lnTo>
                          <a:cubicBezTo>
                            <a:pt x="264672" y="537646"/>
                            <a:pt x="291167" y="550241"/>
                            <a:pt x="319062" y="562182"/>
                          </a:cubicBezTo>
                          <a:lnTo>
                            <a:pt x="324379" y="37877"/>
                          </a:lnTo>
                          <a:cubicBezTo>
                            <a:pt x="296391" y="26028"/>
                            <a:pt x="269896" y="13341"/>
                            <a:pt x="244987" y="0"/>
                          </a:cubicBez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9" name="Freeform: Shape 165">
                      <a:extLst>
                        <a:ext uri="{FF2B5EF4-FFF2-40B4-BE49-F238E27FC236}">
                          <a16:creationId xmlns="" xmlns:a16="http://schemas.microsoft.com/office/drawing/2014/main" id="{5AF6DAAC-5030-4384-9FC2-90B368F35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7797" y="4429481"/>
                      <a:ext cx="289860" cy="612747"/>
                    </a:xfrm>
                    <a:custGeom>
                      <a:avLst/>
                      <a:gdLst>
                        <a:gd name="connsiteX0" fmla="*/ 188825 w 289860"/>
                        <a:gd name="connsiteY0" fmla="*/ 0 h 612747"/>
                        <a:gd name="connsiteX1" fmla="*/ 5318 w 289860"/>
                        <a:gd name="connsiteY1" fmla="*/ 88441 h 612747"/>
                        <a:gd name="connsiteX2" fmla="*/ 0 w 289860"/>
                        <a:gd name="connsiteY2" fmla="*/ 612747 h 612747"/>
                        <a:gd name="connsiteX3" fmla="*/ 183507 w 289860"/>
                        <a:gd name="connsiteY3" fmla="*/ 524305 h 612747"/>
                        <a:gd name="connsiteX4" fmla="*/ 284543 w 289860"/>
                        <a:gd name="connsiteY4" fmla="*/ 547162 h 612747"/>
                        <a:gd name="connsiteX5" fmla="*/ 289861 w 289860"/>
                        <a:gd name="connsiteY5" fmla="*/ 22857 h 612747"/>
                        <a:gd name="connsiteX6" fmla="*/ 188825 w 289860"/>
                        <a:gd name="connsiteY6" fmla="*/ 0 h 6127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9860" h="612747">
                          <a:moveTo>
                            <a:pt x="188825" y="0"/>
                          </a:moveTo>
                          <a:lnTo>
                            <a:pt x="5318" y="88441"/>
                          </a:lnTo>
                          <a:lnTo>
                            <a:pt x="0" y="612747"/>
                          </a:lnTo>
                          <a:lnTo>
                            <a:pt x="183507" y="524305"/>
                          </a:lnTo>
                          <a:cubicBezTo>
                            <a:pt x="216159" y="532888"/>
                            <a:pt x="249932" y="540539"/>
                            <a:pt x="284543" y="547162"/>
                          </a:cubicBezTo>
                          <a:lnTo>
                            <a:pt x="289861" y="22857"/>
                          </a:lnTo>
                          <a:cubicBezTo>
                            <a:pt x="255249" y="16233"/>
                            <a:pt x="221477" y="8583"/>
                            <a:pt x="188825" y="0"/>
                          </a:cubicBez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Freeform: Shape 166">
                      <a:extLst>
                        <a:ext uri="{FF2B5EF4-FFF2-40B4-BE49-F238E27FC236}">
                          <a16:creationId xmlns="" xmlns:a16="http://schemas.microsoft.com/office/drawing/2014/main" id="{389EF2E6-5674-401C-A02D-D8E19CBA91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0734" y="3774379"/>
                      <a:ext cx="160650" cy="597727"/>
                    </a:xfrm>
                    <a:custGeom>
                      <a:avLst/>
                      <a:gdLst>
                        <a:gd name="connsiteX0" fmla="*/ 160651 w 160650"/>
                        <a:gd name="connsiteY0" fmla="*/ 0 h 597727"/>
                        <a:gd name="connsiteX1" fmla="*/ 155333 w 160650"/>
                        <a:gd name="connsiteY1" fmla="*/ 524305 h 597727"/>
                        <a:gd name="connsiteX2" fmla="*/ 0 w 160650"/>
                        <a:gd name="connsiteY2" fmla="*/ 597727 h 597727"/>
                        <a:gd name="connsiteX3" fmla="*/ 5318 w 160650"/>
                        <a:gd name="connsiteY3" fmla="*/ 73421 h 5977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0650" h="597727">
                          <a:moveTo>
                            <a:pt x="160651" y="0"/>
                          </a:moveTo>
                          <a:lnTo>
                            <a:pt x="155333" y="524305"/>
                          </a:lnTo>
                          <a:lnTo>
                            <a:pt x="0" y="597727"/>
                          </a:lnTo>
                          <a:lnTo>
                            <a:pt x="5318" y="73421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Freeform: Shape 167">
                      <a:extLst>
                        <a:ext uri="{FF2B5EF4-FFF2-40B4-BE49-F238E27FC236}">
                          <a16:creationId xmlns="" xmlns:a16="http://schemas.microsoft.com/office/drawing/2014/main" id="{05393130-75E4-4763-8ECB-9AECD9CA64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52610" y="3947717"/>
                      <a:ext cx="204964" cy="567406"/>
                    </a:xfrm>
                    <a:custGeom>
                      <a:avLst/>
                      <a:gdLst>
                        <a:gd name="connsiteX0" fmla="*/ 204965 w 204964"/>
                        <a:gd name="connsiteY0" fmla="*/ 0 h 567406"/>
                        <a:gd name="connsiteX1" fmla="*/ 199647 w 204964"/>
                        <a:gd name="connsiteY1" fmla="*/ 524306 h 567406"/>
                        <a:gd name="connsiteX2" fmla="*/ 0 w 204964"/>
                        <a:gd name="connsiteY2" fmla="*/ 567407 h 567406"/>
                        <a:gd name="connsiteX3" fmla="*/ 5318 w 204964"/>
                        <a:gd name="connsiteY3" fmla="*/ 43101 h 5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4964" h="567406">
                          <a:moveTo>
                            <a:pt x="204965" y="0"/>
                          </a:moveTo>
                          <a:lnTo>
                            <a:pt x="199647" y="524306"/>
                          </a:lnTo>
                          <a:lnTo>
                            <a:pt x="0" y="567407"/>
                          </a:lnTo>
                          <a:lnTo>
                            <a:pt x="5318" y="43101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Freeform: Shape 168">
                      <a:extLst>
                        <a:ext uri="{FF2B5EF4-FFF2-40B4-BE49-F238E27FC236}">
                          <a16:creationId xmlns="" xmlns:a16="http://schemas.microsoft.com/office/drawing/2014/main" id="{87669AF9-529C-445D-8CF0-B120EA9D90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8558" y="4133369"/>
                      <a:ext cx="256088" cy="583266"/>
                    </a:xfrm>
                    <a:custGeom>
                      <a:avLst/>
                      <a:gdLst>
                        <a:gd name="connsiteX0" fmla="*/ 33585 w 256088"/>
                        <a:gd name="connsiteY0" fmla="*/ 7743 h 583266"/>
                        <a:gd name="connsiteX1" fmla="*/ 5318 w 256088"/>
                        <a:gd name="connsiteY1" fmla="*/ 58961 h 583266"/>
                        <a:gd name="connsiteX2" fmla="*/ 0 w 256088"/>
                        <a:gd name="connsiteY2" fmla="*/ 583267 h 583266"/>
                        <a:gd name="connsiteX3" fmla="*/ 28267 w 256088"/>
                        <a:gd name="connsiteY3" fmla="*/ 532049 h 583266"/>
                        <a:gd name="connsiteX4" fmla="*/ 250771 w 256088"/>
                        <a:gd name="connsiteY4" fmla="*/ 524306 h 583266"/>
                        <a:gd name="connsiteX5" fmla="*/ 256089 w 256088"/>
                        <a:gd name="connsiteY5" fmla="*/ 0 h 583266"/>
                        <a:gd name="connsiteX6" fmla="*/ 33585 w 256088"/>
                        <a:gd name="connsiteY6" fmla="*/ 7743 h 583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56088" h="583266">
                          <a:moveTo>
                            <a:pt x="33585" y="7743"/>
                          </a:moveTo>
                          <a:cubicBezTo>
                            <a:pt x="26309" y="25189"/>
                            <a:pt x="16979" y="42262"/>
                            <a:pt x="5318" y="58961"/>
                          </a:cubicBezTo>
                          <a:lnTo>
                            <a:pt x="0" y="583267"/>
                          </a:lnTo>
                          <a:cubicBezTo>
                            <a:pt x="11662" y="566567"/>
                            <a:pt x="20991" y="549495"/>
                            <a:pt x="28267" y="532049"/>
                          </a:cubicBezTo>
                          <a:lnTo>
                            <a:pt x="250771" y="524306"/>
                          </a:lnTo>
                          <a:lnTo>
                            <a:pt x="256089" y="0"/>
                          </a:lnTo>
                          <a:lnTo>
                            <a:pt x="33585" y="7743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3" name="Freeform: Shape 169">
                      <a:extLst>
                        <a:ext uri="{FF2B5EF4-FFF2-40B4-BE49-F238E27FC236}">
                          <a16:creationId xmlns="" xmlns:a16="http://schemas.microsoft.com/office/drawing/2014/main" id="{878960D0-BBFE-4013-B49B-B6DE79A95F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5672" y="4462786"/>
                      <a:ext cx="271575" cy="656501"/>
                    </a:xfrm>
                    <a:custGeom>
                      <a:avLst/>
                      <a:gdLst>
                        <a:gd name="connsiteX0" fmla="*/ 131263 w 271575"/>
                        <a:gd name="connsiteY0" fmla="*/ 0 h 656501"/>
                        <a:gd name="connsiteX1" fmla="*/ 78086 w 271575"/>
                        <a:gd name="connsiteY1" fmla="*/ 7464 h 656501"/>
                        <a:gd name="connsiteX2" fmla="*/ 62413 w 271575"/>
                        <a:gd name="connsiteY2" fmla="*/ 9329 h 656501"/>
                        <a:gd name="connsiteX3" fmla="*/ 24349 w 271575"/>
                        <a:gd name="connsiteY3" fmla="*/ 13248 h 656501"/>
                        <a:gd name="connsiteX4" fmla="*/ 24070 w 271575"/>
                        <a:gd name="connsiteY4" fmla="*/ 13248 h 656501"/>
                        <a:gd name="connsiteX5" fmla="*/ 5318 w 271575"/>
                        <a:gd name="connsiteY5" fmla="*/ 132196 h 656501"/>
                        <a:gd name="connsiteX6" fmla="*/ 0 w 271575"/>
                        <a:gd name="connsiteY6" fmla="*/ 656502 h 656501"/>
                        <a:gd name="connsiteX7" fmla="*/ 18752 w 271575"/>
                        <a:gd name="connsiteY7" fmla="*/ 537553 h 656501"/>
                        <a:gd name="connsiteX8" fmla="*/ 18752 w 271575"/>
                        <a:gd name="connsiteY8" fmla="*/ 537553 h 656501"/>
                        <a:gd name="connsiteX9" fmla="*/ 57095 w 271575"/>
                        <a:gd name="connsiteY9" fmla="*/ 533635 h 656501"/>
                        <a:gd name="connsiteX10" fmla="*/ 72768 w 271575"/>
                        <a:gd name="connsiteY10" fmla="*/ 531769 h 656501"/>
                        <a:gd name="connsiteX11" fmla="*/ 125945 w 271575"/>
                        <a:gd name="connsiteY11" fmla="*/ 524306 h 656501"/>
                        <a:gd name="connsiteX12" fmla="*/ 266257 w 271575"/>
                        <a:gd name="connsiteY12" fmla="*/ 620864 h 656501"/>
                        <a:gd name="connsiteX13" fmla="*/ 271575 w 271575"/>
                        <a:gd name="connsiteY13" fmla="*/ 96558 h 656501"/>
                        <a:gd name="connsiteX14" fmla="*/ 131263 w 271575"/>
                        <a:gd name="connsiteY14" fmla="*/ 0 h 6565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1575" h="656501">
                          <a:moveTo>
                            <a:pt x="131263" y="0"/>
                          </a:moveTo>
                          <a:cubicBezTo>
                            <a:pt x="113817" y="2706"/>
                            <a:pt x="96185" y="5318"/>
                            <a:pt x="78086" y="7464"/>
                          </a:cubicBezTo>
                          <a:cubicBezTo>
                            <a:pt x="72862" y="8117"/>
                            <a:pt x="67637" y="8676"/>
                            <a:pt x="62413" y="9329"/>
                          </a:cubicBezTo>
                          <a:cubicBezTo>
                            <a:pt x="49819" y="10729"/>
                            <a:pt x="37038" y="12035"/>
                            <a:pt x="24349" y="13248"/>
                          </a:cubicBezTo>
                          <a:lnTo>
                            <a:pt x="24070" y="13248"/>
                          </a:lnTo>
                          <a:lnTo>
                            <a:pt x="5318" y="132196"/>
                          </a:lnTo>
                          <a:lnTo>
                            <a:pt x="0" y="656502"/>
                          </a:lnTo>
                          <a:lnTo>
                            <a:pt x="18752" y="537553"/>
                          </a:lnTo>
                          <a:lnTo>
                            <a:pt x="18752" y="537553"/>
                          </a:lnTo>
                          <a:cubicBezTo>
                            <a:pt x="31626" y="536341"/>
                            <a:pt x="44407" y="535034"/>
                            <a:pt x="57095" y="533635"/>
                          </a:cubicBezTo>
                          <a:cubicBezTo>
                            <a:pt x="62320" y="533075"/>
                            <a:pt x="67544" y="532422"/>
                            <a:pt x="72768" y="531769"/>
                          </a:cubicBezTo>
                          <a:cubicBezTo>
                            <a:pt x="90867" y="529530"/>
                            <a:pt x="108500" y="526918"/>
                            <a:pt x="125945" y="524306"/>
                          </a:cubicBezTo>
                          <a:lnTo>
                            <a:pt x="266257" y="620864"/>
                          </a:lnTo>
                          <a:lnTo>
                            <a:pt x="271575" y="96558"/>
                          </a:lnTo>
                          <a:lnTo>
                            <a:pt x="131263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4" name="Freeform: Shape 170">
                      <a:extLst>
                        <a:ext uri="{FF2B5EF4-FFF2-40B4-BE49-F238E27FC236}">
                          <a16:creationId xmlns="" xmlns:a16="http://schemas.microsoft.com/office/drawing/2014/main" id="{1E355B39-B37B-48DD-B854-ECA70D53A8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4510" y="4478273"/>
                      <a:ext cx="287901" cy="646332"/>
                    </a:xfrm>
                    <a:custGeom>
                      <a:avLst/>
                      <a:gdLst>
                        <a:gd name="connsiteX0" fmla="*/ 222130 w 287901"/>
                        <a:gd name="connsiteY0" fmla="*/ 5131 h 646332"/>
                        <a:gd name="connsiteX1" fmla="*/ 222130 w 287901"/>
                        <a:gd name="connsiteY1" fmla="*/ 5131 h 646332"/>
                        <a:gd name="connsiteX2" fmla="*/ 204778 w 287901"/>
                        <a:gd name="connsiteY2" fmla="*/ 4758 h 646332"/>
                        <a:gd name="connsiteX3" fmla="*/ 111205 w 287901"/>
                        <a:gd name="connsiteY3" fmla="*/ 0 h 646332"/>
                        <a:gd name="connsiteX4" fmla="*/ 5318 w 287901"/>
                        <a:gd name="connsiteY4" fmla="*/ 111112 h 646332"/>
                        <a:gd name="connsiteX5" fmla="*/ 0 w 287901"/>
                        <a:gd name="connsiteY5" fmla="*/ 635417 h 646332"/>
                        <a:gd name="connsiteX6" fmla="*/ 105887 w 287901"/>
                        <a:gd name="connsiteY6" fmla="*/ 524306 h 646332"/>
                        <a:gd name="connsiteX7" fmla="*/ 199460 w 287901"/>
                        <a:gd name="connsiteY7" fmla="*/ 529063 h 646332"/>
                        <a:gd name="connsiteX8" fmla="*/ 216812 w 287901"/>
                        <a:gd name="connsiteY8" fmla="*/ 529437 h 646332"/>
                        <a:gd name="connsiteX9" fmla="*/ 216812 w 287901"/>
                        <a:gd name="connsiteY9" fmla="*/ 529437 h 646332"/>
                        <a:gd name="connsiteX10" fmla="*/ 282584 w 287901"/>
                        <a:gd name="connsiteY10" fmla="*/ 646333 h 646332"/>
                        <a:gd name="connsiteX11" fmla="*/ 287901 w 287901"/>
                        <a:gd name="connsiteY11" fmla="*/ 122027 h 646332"/>
                        <a:gd name="connsiteX12" fmla="*/ 222130 w 287901"/>
                        <a:gd name="connsiteY12" fmla="*/ 5131 h 646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87901" h="646332">
                          <a:moveTo>
                            <a:pt x="222130" y="5131"/>
                          </a:moveTo>
                          <a:lnTo>
                            <a:pt x="222130" y="5131"/>
                          </a:lnTo>
                          <a:cubicBezTo>
                            <a:pt x="216346" y="5038"/>
                            <a:pt x="210562" y="4945"/>
                            <a:pt x="204778" y="4758"/>
                          </a:cubicBezTo>
                          <a:cubicBezTo>
                            <a:pt x="173338" y="3918"/>
                            <a:pt x="142085" y="2332"/>
                            <a:pt x="111205" y="0"/>
                          </a:cubicBezTo>
                          <a:lnTo>
                            <a:pt x="5318" y="111112"/>
                          </a:lnTo>
                          <a:lnTo>
                            <a:pt x="0" y="635417"/>
                          </a:lnTo>
                          <a:lnTo>
                            <a:pt x="105887" y="524306"/>
                          </a:lnTo>
                          <a:cubicBezTo>
                            <a:pt x="136767" y="526638"/>
                            <a:pt x="168020" y="528317"/>
                            <a:pt x="199460" y="529063"/>
                          </a:cubicBezTo>
                          <a:cubicBezTo>
                            <a:pt x="205244" y="529250"/>
                            <a:pt x="211028" y="529343"/>
                            <a:pt x="216812" y="529437"/>
                          </a:cubicBezTo>
                          <a:lnTo>
                            <a:pt x="216812" y="529437"/>
                          </a:lnTo>
                          <a:lnTo>
                            <a:pt x="282584" y="646333"/>
                          </a:lnTo>
                          <a:lnTo>
                            <a:pt x="287901" y="122027"/>
                          </a:lnTo>
                          <a:lnTo>
                            <a:pt x="222130" y="5131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5" name="Freeform: Shape 171">
                      <a:extLst>
                        <a:ext uri="{FF2B5EF4-FFF2-40B4-BE49-F238E27FC236}">
                          <a16:creationId xmlns="" xmlns:a16="http://schemas.microsoft.com/office/drawing/2014/main" id="{CEE243AB-3D04-4B75-A992-3B7E144749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8188" y="3541333"/>
                      <a:ext cx="20244" cy="206270"/>
                    </a:xfrm>
                    <a:custGeom>
                      <a:avLst/>
                      <a:gdLst>
                        <a:gd name="connsiteX0" fmla="*/ 20245 w 20244"/>
                        <a:gd name="connsiteY0" fmla="*/ 0 h 206270"/>
                        <a:gd name="connsiteX1" fmla="*/ 18192 w 20244"/>
                        <a:gd name="connsiteY1" fmla="*/ 206271 h 206270"/>
                        <a:gd name="connsiteX2" fmla="*/ 0 w 20244"/>
                        <a:gd name="connsiteY2" fmla="*/ 206271 h 206270"/>
                        <a:gd name="connsiteX3" fmla="*/ 933 w 20244"/>
                        <a:gd name="connsiteY3" fmla="*/ 108220 h 206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244" h="206270">
                          <a:moveTo>
                            <a:pt x="20245" y="0"/>
                          </a:moveTo>
                          <a:lnTo>
                            <a:pt x="18192" y="206271"/>
                          </a:lnTo>
                          <a:lnTo>
                            <a:pt x="0" y="206271"/>
                          </a:lnTo>
                          <a:lnTo>
                            <a:pt x="933" y="10822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6" name="Freeform: Shape 172">
                      <a:extLst>
                        <a:ext uri="{FF2B5EF4-FFF2-40B4-BE49-F238E27FC236}">
                          <a16:creationId xmlns="" xmlns:a16="http://schemas.microsoft.com/office/drawing/2014/main" id="{90C53828-9A81-4643-84B9-524151B81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6685" y="3633507"/>
                      <a:ext cx="95438" cy="273907"/>
                    </a:xfrm>
                    <a:custGeom>
                      <a:avLst/>
                      <a:gdLst>
                        <a:gd name="connsiteX0" fmla="*/ 95438 w 95438"/>
                        <a:gd name="connsiteY0" fmla="*/ 0 h 273907"/>
                        <a:gd name="connsiteX1" fmla="*/ 92640 w 95438"/>
                        <a:gd name="connsiteY1" fmla="*/ 273908 h 273907"/>
                        <a:gd name="connsiteX2" fmla="*/ 0 w 95438"/>
                        <a:gd name="connsiteY2" fmla="*/ 264485 h 273907"/>
                        <a:gd name="connsiteX3" fmla="*/ 1773 w 95438"/>
                        <a:gd name="connsiteY3" fmla="*/ 95719 h 2739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5438" h="273907">
                          <a:moveTo>
                            <a:pt x="95438" y="0"/>
                          </a:moveTo>
                          <a:lnTo>
                            <a:pt x="92640" y="273908"/>
                          </a:lnTo>
                          <a:lnTo>
                            <a:pt x="0" y="264485"/>
                          </a:lnTo>
                          <a:lnTo>
                            <a:pt x="1773" y="95719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: Shape 173">
                      <a:extLst>
                        <a:ext uri="{FF2B5EF4-FFF2-40B4-BE49-F238E27FC236}">
                          <a16:creationId xmlns="" xmlns:a16="http://schemas.microsoft.com/office/drawing/2014/main" id="{A4D5DA92-E16C-49D7-A782-D6D77DEE31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70316" y="4280492"/>
                      <a:ext cx="289580" cy="567593"/>
                    </a:xfrm>
                    <a:custGeom>
                      <a:avLst/>
                      <a:gdLst>
                        <a:gd name="connsiteX0" fmla="*/ 75101 w 289580"/>
                        <a:gd name="connsiteY0" fmla="*/ 933 h 567593"/>
                        <a:gd name="connsiteX1" fmla="*/ 75101 w 289580"/>
                        <a:gd name="connsiteY1" fmla="*/ 933 h 567593"/>
                        <a:gd name="connsiteX2" fmla="*/ 68477 w 289580"/>
                        <a:gd name="connsiteY2" fmla="*/ 0 h 567593"/>
                        <a:gd name="connsiteX3" fmla="*/ 33212 w 289580"/>
                        <a:gd name="connsiteY3" fmla="*/ 25562 h 567593"/>
                        <a:gd name="connsiteX4" fmla="*/ 5318 w 289580"/>
                        <a:gd name="connsiteY4" fmla="*/ 43288 h 567593"/>
                        <a:gd name="connsiteX5" fmla="*/ 0 w 289580"/>
                        <a:gd name="connsiteY5" fmla="*/ 567593 h 567593"/>
                        <a:gd name="connsiteX6" fmla="*/ 27894 w 289580"/>
                        <a:gd name="connsiteY6" fmla="*/ 549868 h 567593"/>
                        <a:gd name="connsiteX7" fmla="*/ 63159 w 289580"/>
                        <a:gd name="connsiteY7" fmla="*/ 524305 h 567593"/>
                        <a:gd name="connsiteX8" fmla="*/ 63159 w 289580"/>
                        <a:gd name="connsiteY8" fmla="*/ 524305 h 567593"/>
                        <a:gd name="connsiteX9" fmla="*/ 63159 w 289580"/>
                        <a:gd name="connsiteY9" fmla="*/ 524305 h 567593"/>
                        <a:gd name="connsiteX10" fmla="*/ 284263 w 289580"/>
                        <a:gd name="connsiteY10" fmla="*/ 554066 h 567593"/>
                        <a:gd name="connsiteX11" fmla="*/ 289581 w 289580"/>
                        <a:gd name="connsiteY11" fmla="*/ 29760 h 567593"/>
                        <a:gd name="connsiteX12" fmla="*/ 75101 w 289580"/>
                        <a:gd name="connsiteY12" fmla="*/ 933 h 567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89580" h="567593">
                          <a:moveTo>
                            <a:pt x="75101" y="933"/>
                          </a:moveTo>
                          <a:lnTo>
                            <a:pt x="75101" y="933"/>
                          </a:lnTo>
                          <a:lnTo>
                            <a:pt x="68477" y="0"/>
                          </a:lnTo>
                          <a:cubicBezTo>
                            <a:pt x="57375" y="8676"/>
                            <a:pt x="45620" y="17259"/>
                            <a:pt x="33212" y="25562"/>
                          </a:cubicBezTo>
                          <a:cubicBezTo>
                            <a:pt x="24256" y="31626"/>
                            <a:pt x="14927" y="37504"/>
                            <a:pt x="5318" y="43288"/>
                          </a:cubicBezTo>
                          <a:lnTo>
                            <a:pt x="0" y="567593"/>
                          </a:lnTo>
                          <a:cubicBezTo>
                            <a:pt x="9609" y="561809"/>
                            <a:pt x="18939" y="555838"/>
                            <a:pt x="27894" y="549868"/>
                          </a:cubicBezTo>
                          <a:cubicBezTo>
                            <a:pt x="40303" y="541565"/>
                            <a:pt x="52058" y="532982"/>
                            <a:pt x="63159" y="524305"/>
                          </a:cubicBezTo>
                          <a:lnTo>
                            <a:pt x="63159" y="524305"/>
                          </a:lnTo>
                          <a:lnTo>
                            <a:pt x="63159" y="524305"/>
                          </a:lnTo>
                          <a:lnTo>
                            <a:pt x="284263" y="554066"/>
                          </a:lnTo>
                          <a:lnTo>
                            <a:pt x="289581" y="29760"/>
                          </a:lnTo>
                          <a:lnTo>
                            <a:pt x="75101" y="933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Freeform: Shape 174">
                      <a:extLst>
                        <a:ext uri="{FF2B5EF4-FFF2-40B4-BE49-F238E27FC236}">
                          <a16:creationId xmlns="" xmlns:a16="http://schemas.microsoft.com/office/drawing/2014/main" id="{9AF4712C-E312-4DC2-A18F-ADB28697B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337" y="4392350"/>
                      <a:ext cx="289581" cy="590356"/>
                    </a:xfrm>
                    <a:custGeom>
                      <a:avLst/>
                      <a:gdLst>
                        <a:gd name="connsiteX0" fmla="*/ 95999 w 289581"/>
                        <a:gd name="connsiteY0" fmla="*/ 0 h 590356"/>
                        <a:gd name="connsiteX1" fmla="*/ 5318 w 289581"/>
                        <a:gd name="connsiteY1" fmla="*/ 30134 h 590356"/>
                        <a:gd name="connsiteX2" fmla="*/ 0 w 289581"/>
                        <a:gd name="connsiteY2" fmla="*/ 554439 h 590356"/>
                        <a:gd name="connsiteX3" fmla="*/ 90681 w 289581"/>
                        <a:gd name="connsiteY3" fmla="*/ 524306 h 590356"/>
                        <a:gd name="connsiteX4" fmla="*/ 284263 w 289581"/>
                        <a:gd name="connsiteY4" fmla="*/ 590357 h 590356"/>
                        <a:gd name="connsiteX5" fmla="*/ 289581 w 289581"/>
                        <a:gd name="connsiteY5" fmla="*/ 66051 h 590356"/>
                        <a:gd name="connsiteX6" fmla="*/ 95999 w 289581"/>
                        <a:gd name="connsiteY6" fmla="*/ 0 h 590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9581" h="590356">
                          <a:moveTo>
                            <a:pt x="95999" y="0"/>
                          </a:moveTo>
                          <a:cubicBezTo>
                            <a:pt x="67171" y="10822"/>
                            <a:pt x="36944" y="20991"/>
                            <a:pt x="5318" y="30134"/>
                          </a:cubicBezTo>
                          <a:lnTo>
                            <a:pt x="0" y="554439"/>
                          </a:lnTo>
                          <a:cubicBezTo>
                            <a:pt x="31626" y="545203"/>
                            <a:pt x="61947" y="535128"/>
                            <a:pt x="90681" y="524306"/>
                          </a:cubicBezTo>
                          <a:lnTo>
                            <a:pt x="284263" y="590357"/>
                          </a:lnTo>
                          <a:lnTo>
                            <a:pt x="289581" y="66051"/>
                          </a:lnTo>
                          <a:lnTo>
                            <a:pt x="95999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2" name="Graphic 4">
                    <a:extLst>
                      <a:ext uri="{FF2B5EF4-FFF2-40B4-BE49-F238E27FC236}">
                        <a16:creationId xmlns="" xmlns:a16="http://schemas.microsoft.com/office/drawing/2014/main" id="{0ED391EC-ED8E-46B4-BDBD-D625F311F815}"/>
                      </a:ext>
                    </a:extLst>
                  </p:cNvPr>
                  <p:cNvGrpSpPr/>
                  <p:nvPr/>
                </p:nvGrpSpPr>
                <p:grpSpPr>
                  <a:xfrm>
                    <a:off x="5822652" y="4076554"/>
                    <a:ext cx="2260950" cy="1048424"/>
                    <a:chOff x="5822652" y="4076554"/>
                    <a:chExt cx="2260950" cy="1048424"/>
                  </a:xfrm>
                  <a:solidFill>
                    <a:srgbClr val="497CAB"/>
                  </a:solidFill>
                </p:grpSpPr>
                <p:sp>
                  <p:nvSpPr>
                    <p:cNvPr id="144" name="Freeform: Shape 150">
                      <a:extLst>
                        <a:ext uri="{FF2B5EF4-FFF2-40B4-BE49-F238E27FC236}">
                          <a16:creationId xmlns="" xmlns:a16="http://schemas.microsoft.com/office/drawing/2014/main" id="{30B9C3CF-224B-4CAF-95EB-0A400AB85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69329" y="4076554"/>
                      <a:ext cx="14273" cy="581120"/>
                    </a:xfrm>
                    <a:custGeom>
                      <a:avLst/>
                      <a:gdLst>
                        <a:gd name="connsiteX0" fmla="*/ 14274 w 14273"/>
                        <a:gd name="connsiteY0" fmla="*/ 0 h 581120"/>
                        <a:gd name="connsiteX1" fmla="*/ 8956 w 14273"/>
                        <a:gd name="connsiteY1" fmla="*/ 524306 h 581120"/>
                        <a:gd name="connsiteX2" fmla="*/ 0 w 14273"/>
                        <a:gd name="connsiteY2" fmla="*/ 581121 h 581120"/>
                        <a:gd name="connsiteX3" fmla="*/ 5318 w 14273"/>
                        <a:gd name="connsiteY3" fmla="*/ 56815 h 581120"/>
                        <a:gd name="connsiteX4" fmla="*/ 14274 w 14273"/>
                        <a:gd name="connsiteY4" fmla="*/ 0 h 581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273" h="581120">
                          <a:moveTo>
                            <a:pt x="14274" y="0"/>
                          </a:moveTo>
                          <a:lnTo>
                            <a:pt x="8956" y="524306"/>
                          </a:lnTo>
                          <a:cubicBezTo>
                            <a:pt x="8116" y="543431"/>
                            <a:pt x="5038" y="562369"/>
                            <a:pt x="0" y="581121"/>
                          </a:cubicBezTo>
                          <a:lnTo>
                            <a:pt x="5318" y="56815"/>
                          </a:lnTo>
                          <a:cubicBezTo>
                            <a:pt x="10355" y="38064"/>
                            <a:pt x="13434" y="19125"/>
                            <a:pt x="14274" y="0"/>
                          </a:cubicBezTo>
                        </a:path>
                      </a:pathLst>
                    </a:custGeom>
                    <a:solidFill>
                      <a:schemeClr val="accent5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5" name="Freeform: Shape 151">
                      <a:extLst>
                        <a:ext uri="{FF2B5EF4-FFF2-40B4-BE49-F238E27FC236}">
                          <a16:creationId xmlns="" xmlns:a16="http://schemas.microsoft.com/office/drawing/2014/main" id="{7122FB11-96AC-4D78-9008-42A19D93BC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4579" y="4255023"/>
                      <a:ext cx="56628" cy="579628"/>
                    </a:xfrm>
                    <a:custGeom>
                      <a:avLst/>
                      <a:gdLst>
                        <a:gd name="connsiteX0" fmla="*/ 56629 w 56628"/>
                        <a:gd name="connsiteY0" fmla="*/ 0 h 579628"/>
                        <a:gd name="connsiteX1" fmla="*/ 51311 w 56628"/>
                        <a:gd name="connsiteY1" fmla="*/ 524306 h 579628"/>
                        <a:gd name="connsiteX2" fmla="*/ 0 w 56628"/>
                        <a:gd name="connsiteY2" fmla="*/ 579628 h 579628"/>
                        <a:gd name="connsiteX3" fmla="*/ 5318 w 56628"/>
                        <a:gd name="connsiteY3" fmla="*/ 55323 h 579628"/>
                        <a:gd name="connsiteX4" fmla="*/ 56629 w 56628"/>
                        <a:gd name="connsiteY4" fmla="*/ 0 h 5796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6628" h="579628">
                          <a:moveTo>
                            <a:pt x="56629" y="0"/>
                          </a:moveTo>
                          <a:lnTo>
                            <a:pt x="51311" y="524306"/>
                          </a:lnTo>
                          <a:cubicBezTo>
                            <a:pt x="36571" y="543244"/>
                            <a:pt x="19312" y="561716"/>
                            <a:pt x="0" y="579628"/>
                          </a:cubicBezTo>
                          <a:lnTo>
                            <a:pt x="5318" y="55323"/>
                          </a:lnTo>
                          <a:cubicBezTo>
                            <a:pt x="24629" y="37411"/>
                            <a:pt x="41796" y="18845"/>
                            <a:pt x="56629" y="0"/>
                          </a:cubicBezTo>
                        </a:path>
                      </a:pathLst>
                    </a:custGeom>
                    <a:solidFill>
                      <a:schemeClr val="accent5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6" name="Freeform: Shape 152">
                      <a:extLst>
                        <a:ext uri="{FF2B5EF4-FFF2-40B4-BE49-F238E27FC236}">
                          <a16:creationId xmlns="" xmlns:a16="http://schemas.microsoft.com/office/drawing/2014/main" id="{0FCE2FDB-36CF-4690-9903-5851B60A54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2652" y="4163130"/>
                      <a:ext cx="35451" cy="577482"/>
                    </a:xfrm>
                    <a:custGeom>
                      <a:avLst/>
                      <a:gdLst>
                        <a:gd name="connsiteX0" fmla="*/ 35451 w 35451"/>
                        <a:gd name="connsiteY0" fmla="*/ 53177 h 577482"/>
                        <a:gd name="connsiteX1" fmla="*/ 30133 w 35451"/>
                        <a:gd name="connsiteY1" fmla="*/ 577483 h 577482"/>
                        <a:gd name="connsiteX2" fmla="*/ 0 w 35451"/>
                        <a:gd name="connsiteY2" fmla="*/ 524306 h 577482"/>
                        <a:gd name="connsiteX3" fmla="*/ 5318 w 35451"/>
                        <a:gd name="connsiteY3" fmla="*/ 0 h 577482"/>
                        <a:gd name="connsiteX4" fmla="*/ 35451 w 35451"/>
                        <a:gd name="connsiteY4" fmla="*/ 53177 h 5774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451" h="577482">
                          <a:moveTo>
                            <a:pt x="35451" y="53177"/>
                          </a:moveTo>
                          <a:lnTo>
                            <a:pt x="30133" y="577483"/>
                          </a:lnTo>
                          <a:cubicBezTo>
                            <a:pt x="18099" y="559757"/>
                            <a:pt x="8023" y="542031"/>
                            <a:pt x="0" y="524306"/>
                          </a:cubicBezTo>
                          <a:lnTo>
                            <a:pt x="5318" y="0"/>
                          </a:lnTo>
                          <a:cubicBezTo>
                            <a:pt x="13341" y="17726"/>
                            <a:pt x="23323" y="35451"/>
                            <a:pt x="35451" y="53177"/>
                          </a:cubicBezTo>
                        </a:path>
                      </a:pathLst>
                    </a:custGeom>
                    <a:solidFill>
                      <a:schemeClr val="accent5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" name="Freeform: Shape 153">
                      <a:extLst>
                        <a:ext uri="{FF2B5EF4-FFF2-40B4-BE49-F238E27FC236}">
                          <a16:creationId xmlns="" xmlns:a16="http://schemas.microsoft.com/office/drawing/2014/main" id="{D4989E60-242D-47A0-9F3E-2CBE90C961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7238" y="4342905"/>
                      <a:ext cx="72115" cy="569365"/>
                    </a:xfrm>
                    <a:custGeom>
                      <a:avLst/>
                      <a:gdLst>
                        <a:gd name="connsiteX0" fmla="*/ 72115 w 72115"/>
                        <a:gd name="connsiteY0" fmla="*/ 45060 h 569365"/>
                        <a:gd name="connsiteX1" fmla="*/ 66797 w 72115"/>
                        <a:gd name="connsiteY1" fmla="*/ 569366 h 569365"/>
                        <a:gd name="connsiteX2" fmla="*/ 0 w 72115"/>
                        <a:gd name="connsiteY2" fmla="*/ 524305 h 569365"/>
                        <a:gd name="connsiteX3" fmla="*/ 5318 w 72115"/>
                        <a:gd name="connsiteY3" fmla="*/ 0 h 569365"/>
                        <a:gd name="connsiteX4" fmla="*/ 72115 w 72115"/>
                        <a:gd name="connsiteY4" fmla="*/ 45060 h 5693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2115" h="569365">
                          <a:moveTo>
                            <a:pt x="72115" y="45060"/>
                          </a:moveTo>
                          <a:lnTo>
                            <a:pt x="66797" y="569366"/>
                          </a:lnTo>
                          <a:cubicBezTo>
                            <a:pt x="43101" y="554905"/>
                            <a:pt x="20804" y="539979"/>
                            <a:pt x="0" y="524305"/>
                          </a:cubicBezTo>
                          <a:lnTo>
                            <a:pt x="5318" y="0"/>
                          </a:lnTo>
                          <a:cubicBezTo>
                            <a:pt x="26122" y="15673"/>
                            <a:pt x="48419" y="30693"/>
                            <a:pt x="72115" y="45060"/>
                          </a:cubicBezTo>
                        </a:path>
                      </a:pathLst>
                    </a:custGeom>
                    <a:solidFill>
                      <a:schemeClr val="accent5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" name="Freeform: Shape 154">
                      <a:extLst>
                        <a:ext uri="{FF2B5EF4-FFF2-40B4-BE49-F238E27FC236}">
                          <a16:creationId xmlns="" xmlns:a16="http://schemas.microsoft.com/office/drawing/2014/main" id="{558AAF00-2D01-4724-B95C-C1F9B4932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1892" y="4486296"/>
                      <a:ext cx="101222" cy="555931"/>
                    </a:xfrm>
                    <a:custGeom>
                      <a:avLst/>
                      <a:gdLst>
                        <a:gd name="connsiteX0" fmla="*/ 101222 w 101222"/>
                        <a:gd name="connsiteY0" fmla="*/ 31626 h 555931"/>
                        <a:gd name="connsiteX1" fmla="*/ 95905 w 101222"/>
                        <a:gd name="connsiteY1" fmla="*/ 555932 h 555931"/>
                        <a:gd name="connsiteX2" fmla="*/ 0 w 101222"/>
                        <a:gd name="connsiteY2" fmla="*/ 524305 h 555931"/>
                        <a:gd name="connsiteX3" fmla="*/ 5318 w 101222"/>
                        <a:gd name="connsiteY3" fmla="*/ 0 h 555931"/>
                        <a:gd name="connsiteX4" fmla="*/ 101222 w 101222"/>
                        <a:gd name="connsiteY4" fmla="*/ 31626 h 5559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1222" h="555931">
                          <a:moveTo>
                            <a:pt x="101222" y="31626"/>
                          </a:moveTo>
                          <a:lnTo>
                            <a:pt x="95905" y="555932"/>
                          </a:lnTo>
                          <a:cubicBezTo>
                            <a:pt x="63065" y="546136"/>
                            <a:pt x="30973" y="535594"/>
                            <a:pt x="0" y="524305"/>
                          </a:cubicBezTo>
                          <a:lnTo>
                            <a:pt x="5318" y="0"/>
                          </a:lnTo>
                          <a:cubicBezTo>
                            <a:pt x="36290" y="11288"/>
                            <a:pt x="68383" y="21830"/>
                            <a:pt x="101222" y="31626"/>
                          </a:cubicBezTo>
                        </a:path>
                      </a:pathLst>
                    </a:custGeom>
                    <a:solidFill>
                      <a:schemeClr val="accent5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" name="Freeform: Shape 155">
                      <a:extLst>
                        <a:ext uri="{FF2B5EF4-FFF2-40B4-BE49-F238E27FC236}">
                          <a16:creationId xmlns="" xmlns:a16="http://schemas.microsoft.com/office/drawing/2014/main" id="{B6A05872-B41A-4929-8EDA-7AD51D3E31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10229" y="4575577"/>
                      <a:ext cx="118201" cy="538392"/>
                    </a:xfrm>
                    <a:custGeom>
                      <a:avLst/>
                      <a:gdLst>
                        <a:gd name="connsiteX0" fmla="*/ 118202 w 118201"/>
                        <a:gd name="connsiteY0" fmla="*/ 14087 h 538392"/>
                        <a:gd name="connsiteX1" fmla="*/ 112884 w 118201"/>
                        <a:gd name="connsiteY1" fmla="*/ 538393 h 538392"/>
                        <a:gd name="connsiteX2" fmla="*/ 0 w 118201"/>
                        <a:gd name="connsiteY2" fmla="*/ 524305 h 538392"/>
                        <a:gd name="connsiteX3" fmla="*/ 5318 w 118201"/>
                        <a:gd name="connsiteY3" fmla="*/ 0 h 538392"/>
                        <a:gd name="connsiteX4" fmla="*/ 118202 w 118201"/>
                        <a:gd name="connsiteY4" fmla="*/ 14087 h 5383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201" h="538392">
                          <a:moveTo>
                            <a:pt x="118202" y="14087"/>
                          </a:moveTo>
                          <a:lnTo>
                            <a:pt x="112884" y="538393"/>
                          </a:lnTo>
                          <a:cubicBezTo>
                            <a:pt x="74728" y="534661"/>
                            <a:pt x="37130" y="529903"/>
                            <a:pt x="0" y="524305"/>
                          </a:cubicBezTo>
                          <a:lnTo>
                            <a:pt x="5318" y="0"/>
                          </a:lnTo>
                          <a:cubicBezTo>
                            <a:pt x="42448" y="5504"/>
                            <a:pt x="80045" y="10355"/>
                            <a:pt x="118202" y="14087"/>
                          </a:cubicBezTo>
                        </a:path>
                      </a:pathLst>
                    </a:custGeom>
                    <a:solidFill>
                      <a:schemeClr val="accent5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" name="Freeform: Shape 156">
                      <a:extLst>
                        <a:ext uri="{FF2B5EF4-FFF2-40B4-BE49-F238E27FC236}">
                          <a16:creationId xmlns="" xmlns:a16="http://schemas.microsoft.com/office/drawing/2014/main" id="{1274463A-8FAF-42B6-A357-F5B09E0FF2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06724" y="4595076"/>
                      <a:ext cx="124172" cy="529903"/>
                    </a:xfrm>
                    <a:custGeom>
                      <a:avLst/>
                      <a:gdLst>
                        <a:gd name="connsiteX0" fmla="*/ 50192 w 124172"/>
                        <a:gd name="connsiteY0" fmla="*/ 4198 h 529903"/>
                        <a:gd name="connsiteX1" fmla="*/ 5318 w 124172"/>
                        <a:gd name="connsiteY1" fmla="*/ 5598 h 529903"/>
                        <a:gd name="connsiteX2" fmla="*/ 0 w 124172"/>
                        <a:gd name="connsiteY2" fmla="*/ 529903 h 529903"/>
                        <a:gd name="connsiteX3" fmla="*/ 44874 w 124172"/>
                        <a:gd name="connsiteY3" fmla="*/ 528504 h 529903"/>
                        <a:gd name="connsiteX4" fmla="*/ 118855 w 124172"/>
                        <a:gd name="connsiteY4" fmla="*/ 524305 h 529903"/>
                        <a:gd name="connsiteX5" fmla="*/ 124173 w 124172"/>
                        <a:gd name="connsiteY5" fmla="*/ 0 h 529903"/>
                        <a:gd name="connsiteX6" fmla="*/ 50192 w 124172"/>
                        <a:gd name="connsiteY6" fmla="*/ 4198 h 52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4172" h="529903">
                          <a:moveTo>
                            <a:pt x="50192" y="4198"/>
                          </a:moveTo>
                          <a:cubicBezTo>
                            <a:pt x="35172" y="4851"/>
                            <a:pt x="20244" y="5317"/>
                            <a:pt x="5318" y="5598"/>
                          </a:cubicBezTo>
                          <a:lnTo>
                            <a:pt x="0" y="529903"/>
                          </a:lnTo>
                          <a:cubicBezTo>
                            <a:pt x="14927" y="529530"/>
                            <a:pt x="29854" y="529063"/>
                            <a:pt x="44874" y="528504"/>
                          </a:cubicBezTo>
                          <a:cubicBezTo>
                            <a:pt x="69503" y="527477"/>
                            <a:pt x="94226" y="526078"/>
                            <a:pt x="118855" y="524305"/>
                          </a:cubicBezTo>
                          <a:lnTo>
                            <a:pt x="124173" y="0"/>
                          </a:lnTo>
                          <a:cubicBezTo>
                            <a:pt x="99543" y="1679"/>
                            <a:pt x="74821" y="3172"/>
                            <a:pt x="50192" y="4198"/>
                          </a:cubicBezTo>
                          <a:close/>
                        </a:path>
                      </a:pathLst>
                    </a:custGeom>
                    <a:solidFill>
                      <a:schemeClr val="accent5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" name="Freeform: Shape 157">
                      <a:extLst>
                        <a:ext uri="{FF2B5EF4-FFF2-40B4-BE49-F238E27FC236}">
                          <a16:creationId xmlns="" xmlns:a16="http://schemas.microsoft.com/office/drawing/2014/main" id="{B2A9ED05-4797-49EB-9227-A070869AE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1930" y="4534155"/>
                      <a:ext cx="114936" cy="549494"/>
                    </a:xfrm>
                    <a:custGeom>
                      <a:avLst/>
                      <a:gdLst>
                        <a:gd name="connsiteX0" fmla="*/ 15021 w 114936"/>
                        <a:gd name="connsiteY0" fmla="*/ 23230 h 549494"/>
                        <a:gd name="connsiteX1" fmla="*/ 5318 w 114936"/>
                        <a:gd name="connsiteY1" fmla="*/ 25189 h 549494"/>
                        <a:gd name="connsiteX2" fmla="*/ 0 w 114936"/>
                        <a:gd name="connsiteY2" fmla="*/ 549495 h 549494"/>
                        <a:gd name="connsiteX3" fmla="*/ 9703 w 114936"/>
                        <a:gd name="connsiteY3" fmla="*/ 547536 h 549494"/>
                        <a:gd name="connsiteX4" fmla="*/ 109619 w 114936"/>
                        <a:gd name="connsiteY4" fmla="*/ 524305 h 549494"/>
                        <a:gd name="connsiteX5" fmla="*/ 114937 w 114936"/>
                        <a:gd name="connsiteY5" fmla="*/ 0 h 549494"/>
                        <a:gd name="connsiteX6" fmla="*/ 15021 w 114936"/>
                        <a:gd name="connsiteY6" fmla="*/ 23230 h 5494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4936" h="549494">
                          <a:moveTo>
                            <a:pt x="15021" y="23230"/>
                          </a:moveTo>
                          <a:cubicBezTo>
                            <a:pt x="11755" y="23883"/>
                            <a:pt x="8583" y="24536"/>
                            <a:pt x="5318" y="25189"/>
                          </a:cubicBezTo>
                          <a:lnTo>
                            <a:pt x="0" y="549495"/>
                          </a:lnTo>
                          <a:cubicBezTo>
                            <a:pt x="3266" y="548841"/>
                            <a:pt x="6437" y="548188"/>
                            <a:pt x="9703" y="547536"/>
                          </a:cubicBezTo>
                          <a:cubicBezTo>
                            <a:pt x="44128" y="540539"/>
                            <a:pt x="77340" y="532795"/>
                            <a:pt x="109619" y="524305"/>
                          </a:cubicBezTo>
                          <a:lnTo>
                            <a:pt x="114937" y="0"/>
                          </a:lnTo>
                          <a:cubicBezTo>
                            <a:pt x="82658" y="8396"/>
                            <a:pt x="49352" y="16139"/>
                            <a:pt x="15021" y="23230"/>
                          </a:cubicBezTo>
                          <a:close/>
                        </a:path>
                      </a:pathLst>
                    </a:custGeom>
                    <a:solidFill>
                      <a:schemeClr val="accent5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" name="Freeform: Shape 158">
                      <a:extLst>
                        <a:ext uri="{FF2B5EF4-FFF2-40B4-BE49-F238E27FC236}">
                          <a16:creationId xmlns="" xmlns:a16="http://schemas.microsoft.com/office/drawing/2014/main" id="{A44CA09F-AD07-4121-BC44-8446ADE2FB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0601" y="4415580"/>
                      <a:ext cx="91333" cy="567127"/>
                    </a:xfrm>
                    <a:custGeom>
                      <a:avLst/>
                      <a:gdLst>
                        <a:gd name="connsiteX0" fmla="*/ 91333 w 91333"/>
                        <a:gd name="connsiteY0" fmla="*/ 0 h 567127"/>
                        <a:gd name="connsiteX1" fmla="*/ 86016 w 91333"/>
                        <a:gd name="connsiteY1" fmla="*/ 524306 h 567127"/>
                        <a:gd name="connsiteX2" fmla="*/ 0 w 91333"/>
                        <a:gd name="connsiteY2" fmla="*/ 567127 h 567127"/>
                        <a:gd name="connsiteX3" fmla="*/ 5318 w 91333"/>
                        <a:gd name="connsiteY3" fmla="*/ 42822 h 567127"/>
                        <a:gd name="connsiteX4" fmla="*/ 91333 w 91333"/>
                        <a:gd name="connsiteY4" fmla="*/ 0 h 5671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1333" h="567127">
                          <a:moveTo>
                            <a:pt x="91333" y="0"/>
                          </a:moveTo>
                          <a:lnTo>
                            <a:pt x="86016" y="524306"/>
                          </a:lnTo>
                          <a:cubicBezTo>
                            <a:pt x="59147" y="539326"/>
                            <a:pt x="30414" y="553600"/>
                            <a:pt x="0" y="567127"/>
                          </a:cubicBezTo>
                          <a:lnTo>
                            <a:pt x="5318" y="42822"/>
                          </a:lnTo>
                          <a:cubicBezTo>
                            <a:pt x="35731" y="29294"/>
                            <a:pt x="64465" y="15020"/>
                            <a:pt x="91333" y="0"/>
                          </a:cubicBezTo>
                        </a:path>
                      </a:pathLst>
                    </a:custGeom>
                    <a:solidFill>
                      <a:schemeClr val="accent5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43" name="Freeform: Shape 149">
                    <a:extLst>
                      <a:ext uri="{FF2B5EF4-FFF2-40B4-BE49-F238E27FC236}">
                        <a16:creationId xmlns="" xmlns:a16="http://schemas.microsoft.com/office/drawing/2014/main" id="{93884996-68F3-4479-AD0D-FB9E447F56E9}"/>
                      </a:ext>
                    </a:extLst>
                  </p:cNvPr>
                  <p:cNvSpPr/>
                  <p:nvPr/>
                </p:nvSpPr>
                <p:spPr>
                  <a:xfrm>
                    <a:off x="5802221" y="3509520"/>
                    <a:ext cx="2281568" cy="1091059"/>
                  </a:xfrm>
                  <a:custGeom>
                    <a:avLst/>
                    <a:gdLst>
                      <a:gd name="connsiteX0" fmla="*/ 2255354 w 2281568"/>
                      <a:gd name="connsiteY0" fmla="*/ 438196 h 1091059"/>
                      <a:gd name="connsiteX1" fmla="*/ 2055800 w 2281568"/>
                      <a:gd name="connsiteY1" fmla="*/ 481391 h 1091059"/>
                      <a:gd name="connsiteX2" fmla="*/ 2066249 w 2281568"/>
                      <a:gd name="connsiteY2" fmla="*/ 534381 h 1091059"/>
                      <a:gd name="connsiteX3" fmla="*/ 2281569 w 2281568"/>
                      <a:gd name="connsiteY3" fmla="*/ 562276 h 1091059"/>
                      <a:gd name="connsiteX4" fmla="*/ 2272427 w 2281568"/>
                      <a:gd name="connsiteY4" fmla="*/ 623849 h 1091059"/>
                      <a:gd name="connsiteX5" fmla="*/ 2049923 w 2281568"/>
                      <a:gd name="connsiteY5" fmla="*/ 631592 h 1091059"/>
                      <a:gd name="connsiteX6" fmla="*/ 2021655 w 2281568"/>
                      <a:gd name="connsiteY6" fmla="*/ 682810 h 1091059"/>
                      <a:gd name="connsiteX7" fmla="*/ 2208894 w 2281568"/>
                      <a:gd name="connsiteY7" fmla="*/ 745409 h 1091059"/>
                      <a:gd name="connsiteX8" fmla="*/ 2157583 w 2281568"/>
                      <a:gd name="connsiteY8" fmla="*/ 800732 h 1091059"/>
                      <a:gd name="connsiteX9" fmla="*/ 1936479 w 2281568"/>
                      <a:gd name="connsiteY9" fmla="*/ 770972 h 1091059"/>
                      <a:gd name="connsiteX10" fmla="*/ 1873320 w 2281568"/>
                      <a:gd name="connsiteY10" fmla="*/ 814260 h 1091059"/>
                      <a:gd name="connsiteX11" fmla="*/ 2009620 w 2281568"/>
                      <a:gd name="connsiteY11" fmla="*/ 905967 h 1091059"/>
                      <a:gd name="connsiteX12" fmla="*/ 1923604 w 2281568"/>
                      <a:gd name="connsiteY12" fmla="*/ 948788 h 1091059"/>
                      <a:gd name="connsiteX13" fmla="*/ 1730022 w 2281568"/>
                      <a:gd name="connsiteY13" fmla="*/ 882737 h 1091059"/>
                      <a:gd name="connsiteX14" fmla="*/ 1639341 w 2281568"/>
                      <a:gd name="connsiteY14" fmla="*/ 912870 h 1091059"/>
                      <a:gd name="connsiteX15" fmla="*/ 1704553 w 2281568"/>
                      <a:gd name="connsiteY15" fmla="*/ 1024542 h 1091059"/>
                      <a:gd name="connsiteX16" fmla="*/ 1594934 w 2281568"/>
                      <a:gd name="connsiteY16" fmla="*/ 1049731 h 1091059"/>
                      <a:gd name="connsiteX17" fmla="*/ 1454621 w 2281568"/>
                      <a:gd name="connsiteY17" fmla="*/ 953173 h 1091059"/>
                      <a:gd name="connsiteX18" fmla="*/ 1401444 w 2281568"/>
                      <a:gd name="connsiteY18" fmla="*/ 960636 h 1091059"/>
                      <a:gd name="connsiteX19" fmla="*/ 1347428 w 2281568"/>
                      <a:gd name="connsiteY19" fmla="*/ 966420 h 1091059"/>
                      <a:gd name="connsiteX20" fmla="*/ 1328676 w 2281568"/>
                      <a:gd name="connsiteY20" fmla="*/ 1085369 h 1091059"/>
                      <a:gd name="connsiteX21" fmla="*/ 1209821 w 2281568"/>
                      <a:gd name="connsiteY21" fmla="*/ 1091060 h 1091059"/>
                      <a:gd name="connsiteX22" fmla="*/ 1144050 w 2281568"/>
                      <a:gd name="connsiteY22" fmla="*/ 974164 h 1091059"/>
                      <a:gd name="connsiteX23" fmla="*/ 1033124 w 2281568"/>
                      <a:gd name="connsiteY23" fmla="*/ 969032 h 1091059"/>
                      <a:gd name="connsiteX24" fmla="*/ 927237 w 2281568"/>
                      <a:gd name="connsiteY24" fmla="*/ 1080144 h 1091059"/>
                      <a:gd name="connsiteX25" fmla="*/ 813327 w 2281568"/>
                      <a:gd name="connsiteY25" fmla="*/ 1065964 h 1091059"/>
                      <a:gd name="connsiteX26" fmla="*/ 835437 w 2281568"/>
                      <a:gd name="connsiteY26" fmla="*/ 942724 h 1091059"/>
                      <a:gd name="connsiteX27" fmla="*/ 734401 w 2281568"/>
                      <a:gd name="connsiteY27" fmla="*/ 919867 h 1091059"/>
                      <a:gd name="connsiteX28" fmla="*/ 550894 w 2281568"/>
                      <a:gd name="connsiteY28" fmla="*/ 1008309 h 1091059"/>
                      <a:gd name="connsiteX29" fmla="*/ 454989 w 2281568"/>
                      <a:gd name="connsiteY29" fmla="*/ 976682 h 1091059"/>
                      <a:gd name="connsiteX30" fmla="*/ 566101 w 2281568"/>
                      <a:gd name="connsiteY30" fmla="*/ 863145 h 1091059"/>
                      <a:gd name="connsiteX31" fmla="*/ 486802 w 2281568"/>
                      <a:gd name="connsiteY31" fmla="*/ 825175 h 1091059"/>
                      <a:gd name="connsiteX32" fmla="*/ 247039 w 2281568"/>
                      <a:gd name="connsiteY32" fmla="*/ 878445 h 1091059"/>
                      <a:gd name="connsiteX33" fmla="*/ 180242 w 2281568"/>
                      <a:gd name="connsiteY33" fmla="*/ 833385 h 1091059"/>
                      <a:gd name="connsiteX34" fmla="*/ 368320 w 2281568"/>
                      <a:gd name="connsiteY34" fmla="*/ 744570 h 1091059"/>
                      <a:gd name="connsiteX35" fmla="*/ 320834 w 2281568"/>
                      <a:gd name="connsiteY35" fmla="*/ 696151 h 1091059"/>
                      <a:gd name="connsiteX36" fmla="*/ 55696 w 2281568"/>
                      <a:gd name="connsiteY36" fmla="*/ 706786 h 1091059"/>
                      <a:gd name="connsiteX37" fmla="*/ 25562 w 2281568"/>
                      <a:gd name="connsiteY37" fmla="*/ 653609 h 1091059"/>
                      <a:gd name="connsiteX38" fmla="*/ 266631 w 2281568"/>
                      <a:gd name="connsiteY38" fmla="*/ 601552 h 1091059"/>
                      <a:gd name="connsiteX39" fmla="*/ 255995 w 2281568"/>
                      <a:gd name="connsiteY39" fmla="*/ 548469 h 1091059"/>
                      <a:gd name="connsiteX40" fmla="*/ 0 w 2281568"/>
                      <a:gd name="connsiteY40" fmla="*/ 515256 h 1091059"/>
                      <a:gd name="connsiteX41" fmla="*/ 10355 w 2281568"/>
                      <a:gd name="connsiteY41" fmla="*/ 460307 h 1091059"/>
                      <a:gd name="connsiteX42" fmla="*/ 272415 w 2281568"/>
                      <a:gd name="connsiteY42" fmla="*/ 451164 h 1091059"/>
                      <a:gd name="connsiteX43" fmla="*/ 300496 w 2281568"/>
                      <a:gd name="connsiteY43" fmla="*/ 399946 h 1091059"/>
                      <a:gd name="connsiteX44" fmla="*/ 86483 w 2281568"/>
                      <a:gd name="connsiteY44" fmla="*/ 328391 h 1091059"/>
                      <a:gd name="connsiteX45" fmla="*/ 136954 w 2281568"/>
                      <a:gd name="connsiteY45" fmla="*/ 278199 h 1091059"/>
                      <a:gd name="connsiteX46" fmla="*/ 385672 w 2281568"/>
                      <a:gd name="connsiteY46" fmla="*/ 311785 h 1091059"/>
                      <a:gd name="connsiteX47" fmla="*/ 448738 w 2281568"/>
                      <a:gd name="connsiteY47" fmla="*/ 268404 h 1091059"/>
                      <a:gd name="connsiteX48" fmla="*/ 301522 w 2281568"/>
                      <a:gd name="connsiteY48" fmla="*/ 169233 h 1091059"/>
                      <a:gd name="connsiteX49" fmla="*/ 386978 w 2281568"/>
                      <a:gd name="connsiteY49" fmla="*/ 129957 h 1091059"/>
                      <a:gd name="connsiteX50" fmla="*/ 592223 w 2281568"/>
                      <a:gd name="connsiteY50" fmla="*/ 200020 h 1091059"/>
                      <a:gd name="connsiteX51" fmla="*/ 682904 w 2281568"/>
                      <a:gd name="connsiteY51" fmla="*/ 169980 h 1091059"/>
                      <a:gd name="connsiteX52" fmla="*/ 616759 w 2281568"/>
                      <a:gd name="connsiteY52" fmla="*/ 56909 h 1091059"/>
                      <a:gd name="connsiteX53" fmla="*/ 728337 w 2281568"/>
                      <a:gd name="connsiteY53" fmla="*/ 33772 h 1091059"/>
                      <a:gd name="connsiteX54" fmla="*/ 867530 w 2281568"/>
                      <a:gd name="connsiteY54" fmla="*/ 129584 h 1091059"/>
                      <a:gd name="connsiteX55" fmla="*/ 920707 w 2281568"/>
                      <a:gd name="connsiteY55" fmla="*/ 122120 h 1091059"/>
                      <a:gd name="connsiteX56" fmla="*/ 974723 w 2281568"/>
                      <a:gd name="connsiteY56" fmla="*/ 116336 h 1091059"/>
                      <a:gd name="connsiteX57" fmla="*/ 992635 w 2281568"/>
                      <a:gd name="connsiteY57" fmla="*/ 3545 h 1091059"/>
                      <a:gd name="connsiteX58" fmla="*/ 1117181 w 2281568"/>
                      <a:gd name="connsiteY58" fmla="*/ 0 h 1091059"/>
                      <a:gd name="connsiteX59" fmla="*/ 1178101 w 2281568"/>
                      <a:gd name="connsiteY59" fmla="*/ 108593 h 1091059"/>
                      <a:gd name="connsiteX60" fmla="*/ 1289027 w 2281568"/>
                      <a:gd name="connsiteY60" fmla="*/ 113724 h 1091059"/>
                      <a:gd name="connsiteX61" fmla="*/ 1383439 w 2281568"/>
                      <a:gd name="connsiteY61" fmla="*/ 14554 h 1091059"/>
                      <a:gd name="connsiteX62" fmla="*/ 1506119 w 2281568"/>
                      <a:gd name="connsiteY62" fmla="*/ 31813 h 1091059"/>
                      <a:gd name="connsiteX63" fmla="*/ 1486808 w 2281568"/>
                      <a:gd name="connsiteY63" fmla="*/ 139939 h 1091059"/>
                      <a:gd name="connsiteX64" fmla="*/ 1587750 w 2281568"/>
                      <a:gd name="connsiteY64" fmla="*/ 162889 h 1091059"/>
                      <a:gd name="connsiteX65" fmla="*/ 1744109 w 2281568"/>
                      <a:gd name="connsiteY65" fmla="*/ 87602 h 1091059"/>
                      <a:gd name="connsiteX66" fmla="*/ 1849717 w 2281568"/>
                      <a:gd name="connsiteY66" fmla="*/ 123893 h 1091059"/>
                      <a:gd name="connsiteX67" fmla="*/ 1756050 w 2281568"/>
                      <a:gd name="connsiteY67" fmla="*/ 219705 h 1091059"/>
                      <a:gd name="connsiteX68" fmla="*/ 1835256 w 2281568"/>
                      <a:gd name="connsiteY68" fmla="*/ 257582 h 1091059"/>
                      <a:gd name="connsiteX69" fmla="*/ 2034156 w 2281568"/>
                      <a:gd name="connsiteY69" fmla="*/ 213361 h 1091059"/>
                      <a:gd name="connsiteX70" fmla="*/ 2108977 w 2281568"/>
                      <a:gd name="connsiteY70" fmla="*/ 264765 h 1091059"/>
                      <a:gd name="connsiteX71" fmla="*/ 1953645 w 2281568"/>
                      <a:gd name="connsiteY71" fmla="*/ 338186 h 1091059"/>
                      <a:gd name="connsiteX72" fmla="*/ 2001318 w 2281568"/>
                      <a:gd name="connsiteY72" fmla="*/ 386605 h 1091059"/>
                      <a:gd name="connsiteX73" fmla="*/ 2220089 w 2281568"/>
                      <a:gd name="connsiteY73" fmla="*/ 377929 h 1091059"/>
                      <a:gd name="connsiteX74" fmla="*/ 2255354 w 2281568"/>
                      <a:gd name="connsiteY74" fmla="*/ 438196 h 1091059"/>
                      <a:gd name="connsiteX75" fmla="*/ 1772563 w 2281568"/>
                      <a:gd name="connsiteY75" fmla="*/ 465718 h 1091059"/>
                      <a:gd name="connsiteX76" fmla="*/ 992729 w 2281568"/>
                      <a:gd name="connsiteY76" fmla="*/ 247786 h 1091059"/>
                      <a:gd name="connsiteX77" fmla="*/ 952240 w 2281568"/>
                      <a:gd name="connsiteY77" fmla="*/ 253477 h 1091059"/>
                      <a:gd name="connsiteX78" fmla="*/ 549681 w 2281568"/>
                      <a:gd name="connsiteY78" fmla="*/ 617225 h 1091059"/>
                      <a:gd name="connsiteX79" fmla="*/ 1329516 w 2281568"/>
                      <a:gd name="connsiteY79" fmla="*/ 835157 h 1091059"/>
                      <a:gd name="connsiteX80" fmla="*/ 1370005 w 2281568"/>
                      <a:gd name="connsiteY80" fmla="*/ 829466 h 1091059"/>
                      <a:gd name="connsiteX81" fmla="*/ 1772563 w 2281568"/>
                      <a:gd name="connsiteY81" fmla="*/ 465718 h 1091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</a:cxnLst>
                    <a:rect l="l" t="t" r="r" b="b"/>
                    <a:pathLst>
                      <a:path w="2281568" h="1091059">
                        <a:moveTo>
                          <a:pt x="2255354" y="438196"/>
                        </a:moveTo>
                        <a:lnTo>
                          <a:pt x="2055800" y="481391"/>
                        </a:lnTo>
                        <a:cubicBezTo>
                          <a:pt x="2061491" y="499117"/>
                          <a:pt x="2065036" y="516842"/>
                          <a:pt x="2066249" y="534381"/>
                        </a:cubicBezTo>
                        <a:lnTo>
                          <a:pt x="2281569" y="562276"/>
                        </a:lnTo>
                        <a:cubicBezTo>
                          <a:pt x="2281103" y="582987"/>
                          <a:pt x="2277930" y="603511"/>
                          <a:pt x="2272427" y="623849"/>
                        </a:cubicBezTo>
                        <a:lnTo>
                          <a:pt x="2049923" y="631592"/>
                        </a:lnTo>
                        <a:cubicBezTo>
                          <a:pt x="2042646" y="649038"/>
                          <a:pt x="2033317" y="666111"/>
                          <a:pt x="2021655" y="682810"/>
                        </a:cubicBezTo>
                        <a:lnTo>
                          <a:pt x="2208894" y="745409"/>
                        </a:lnTo>
                        <a:cubicBezTo>
                          <a:pt x="2194154" y="764348"/>
                          <a:pt x="2176894" y="782820"/>
                          <a:pt x="2157583" y="800732"/>
                        </a:cubicBezTo>
                        <a:lnTo>
                          <a:pt x="1936479" y="770972"/>
                        </a:lnTo>
                        <a:cubicBezTo>
                          <a:pt x="1917447" y="785992"/>
                          <a:pt x="1896176" y="800452"/>
                          <a:pt x="1873320" y="814260"/>
                        </a:cubicBezTo>
                        <a:lnTo>
                          <a:pt x="2009620" y="905967"/>
                        </a:lnTo>
                        <a:cubicBezTo>
                          <a:pt x="1982752" y="920987"/>
                          <a:pt x="1954018" y="935260"/>
                          <a:pt x="1923604" y="948788"/>
                        </a:cubicBezTo>
                        <a:lnTo>
                          <a:pt x="1730022" y="882737"/>
                        </a:lnTo>
                        <a:cubicBezTo>
                          <a:pt x="1701194" y="893559"/>
                          <a:pt x="1670967" y="903727"/>
                          <a:pt x="1639341" y="912870"/>
                        </a:cubicBezTo>
                        <a:lnTo>
                          <a:pt x="1704553" y="1024542"/>
                        </a:lnTo>
                        <a:cubicBezTo>
                          <a:pt x="1669288" y="1033778"/>
                          <a:pt x="1632811" y="1042174"/>
                          <a:pt x="1594934" y="1049731"/>
                        </a:cubicBezTo>
                        <a:lnTo>
                          <a:pt x="1454621" y="953173"/>
                        </a:lnTo>
                        <a:cubicBezTo>
                          <a:pt x="1437176" y="955878"/>
                          <a:pt x="1419543" y="958397"/>
                          <a:pt x="1401444" y="960636"/>
                        </a:cubicBezTo>
                        <a:cubicBezTo>
                          <a:pt x="1383626" y="962782"/>
                          <a:pt x="1365527" y="964741"/>
                          <a:pt x="1347428" y="966420"/>
                        </a:cubicBezTo>
                        <a:lnTo>
                          <a:pt x="1328676" y="1085369"/>
                        </a:lnTo>
                        <a:cubicBezTo>
                          <a:pt x="1288933" y="1088261"/>
                          <a:pt x="1249190" y="1090127"/>
                          <a:pt x="1209821" y="1091060"/>
                        </a:cubicBezTo>
                        <a:lnTo>
                          <a:pt x="1144050" y="974164"/>
                        </a:lnTo>
                        <a:cubicBezTo>
                          <a:pt x="1106826" y="973511"/>
                          <a:pt x="1069695" y="971738"/>
                          <a:pt x="1033124" y="969032"/>
                        </a:cubicBezTo>
                        <a:lnTo>
                          <a:pt x="927237" y="1080144"/>
                        </a:lnTo>
                        <a:cubicBezTo>
                          <a:pt x="888707" y="1076412"/>
                          <a:pt x="850831" y="1071561"/>
                          <a:pt x="813327" y="1065964"/>
                        </a:cubicBezTo>
                        <a:lnTo>
                          <a:pt x="835437" y="942724"/>
                        </a:lnTo>
                        <a:cubicBezTo>
                          <a:pt x="800732" y="936100"/>
                          <a:pt x="767053" y="928450"/>
                          <a:pt x="734401" y="919867"/>
                        </a:cubicBezTo>
                        <a:lnTo>
                          <a:pt x="550894" y="1008309"/>
                        </a:lnTo>
                        <a:cubicBezTo>
                          <a:pt x="518055" y="998513"/>
                          <a:pt x="485962" y="987971"/>
                          <a:pt x="454989" y="976682"/>
                        </a:cubicBezTo>
                        <a:lnTo>
                          <a:pt x="566101" y="863145"/>
                        </a:lnTo>
                        <a:cubicBezTo>
                          <a:pt x="538206" y="851297"/>
                          <a:pt x="511711" y="838609"/>
                          <a:pt x="486802" y="825175"/>
                        </a:cubicBezTo>
                        <a:lnTo>
                          <a:pt x="247039" y="878445"/>
                        </a:lnTo>
                        <a:cubicBezTo>
                          <a:pt x="223343" y="863985"/>
                          <a:pt x="201046" y="849058"/>
                          <a:pt x="180242" y="833385"/>
                        </a:cubicBezTo>
                        <a:lnTo>
                          <a:pt x="368320" y="744570"/>
                        </a:lnTo>
                        <a:cubicBezTo>
                          <a:pt x="350595" y="728990"/>
                          <a:pt x="334641" y="712850"/>
                          <a:pt x="320834" y="696151"/>
                        </a:cubicBezTo>
                        <a:lnTo>
                          <a:pt x="55696" y="706786"/>
                        </a:lnTo>
                        <a:cubicBezTo>
                          <a:pt x="43661" y="689061"/>
                          <a:pt x="33585" y="671335"/>
                          <a:pt x="25562" y="653609"/>
                        </a:cubicBezTo>
                        <a:lnTo>
                          <a:pt x="266631" y="601552"/>
                        </a:lnTo>
                        <a:cubicBezTo>
                          <a:pt x="260754" y="583827"/>
                          <a:pt x="257208" y="566101"/>
                          <a:pt x="255995" y="548469"/>
                        </a:cubicBezTo>
                        <a:lnTo>
                          <a:pt x="0" y="515256"/>
                        </a:lnTo>
                        <a:cubicBezTo>
                          <a:pt x="1586" y="496784"/>
                          <a:pt x="4944" y="478499"/>
                          <a:pt x="10355" y="460307"/>
                        </a:cubicBezTo>
                        <a:lnTo>
                          <a:pt x="272415" y="451164"/>
                        </a:lnTo>
                        <a:cubicBezTo>
                          <a:pt x="279598" y="433812"/>
                          <a:pt x="289021" y="416646"/>
                          <a:pt x="300496" y="399946"/>
                        </a:cubicBezTo>
                        <a:lnTo>
                          <a:pt x="86483" y="328391"/>
                        </a:lnTo>
                        <a:cubicBezTo>
                          <a:pt x="101503" y="311225"/>
                          <a:pt x="118295" y="294525"/>
                          <a:pt x="136954" y="278199"/>
                        </a:cubicBezTo>
                        <a:lnTo>
                          <a:pt x="385672" y="311785"/>
                        </a:lnTo>
                        <a:cubicBezTo>
                          <a:pt x="404798" y="296671"/>
                          <a:pt x="425881" y="282211"/>
                          <a:pt x="448738" y="268404"/>
                        </a:cubicBezTo>
                        <a:lnTo>
                          <a:pt x="301522" y="169233"/>
                        </a:lnTo>
                        <a:cubicBezTo>
                          <a:pt x="328391" y="155426"/>
                          <a:pt x="356938" y="142365"/>
                          <a:pt x="386978" y="129957"/>
                        </a:cubicBezTo>
                        <a:lnTo>
                          <a:pt x="592223" y="200020"/>
                        </a:lnTo>
                        <a:cubicBezTo>
                          <a:pt x="620957" y="189198"/>
                          <a:pt x="651184" y="179029"/>
                          <a:pt x="682904" y="169980"/>
                        </a:cubicBezTo>
                        <a:lnTo>
                          <a:pt x="616759" y="56909"/>
                        </a:lnTo>
                        <a:cubicBezTo>
                          <a:pt x="652676" y="48326"/>
                          <a:pt x="689900" y="40582"/>
                          <a:pt x="728337" y="33772"/>
                        </a:cubicBezTo>
                        <a:lnTo>
                          <a:pt x="867530" y="129584"/>
                        </a:lnTo>
                        <a:cubicBezTo>
                          <a:pt x="884975" y="126878"/>
                          <a:pt x="902608" y="124359"/>
                          <a:pt x="920707" y="122120"/>
                        </a:cubicBezTo>
                        <a:cubicBezTo>
                          <a:pt x="938712" y="119881"/>
                          <a:pt x="956718" y="118015"/>
                          <a:pt x="974723" y="116336"/>
                        </a:cubicBezTo>
                        <a:lnTo>
                          <a:pt x="992635" y="3545"/>
                        </a:lnTo>
                        <a:cubicBezTo>
                          <a:pt x="1034244" y="1306"/>
                          <a:pt x="1075853" y="93"/>
                          <a:pt x="1117181" y="0"/>
                        </a:cubicBezTo>
                        <a:lnTo>
                          <a:pt x="1178101" y="108593"/>
                        </a:lnTo>
                        <a:cubicBezTo>
                          <a:pt x="1215512" y="109153"/>
                          <a:pt x="1252549" y="110925"/>
                          <a:pt x="1289027" y="113724"/>
                        </a:cubicBezTo>
                        <a:lnTo>
                          <a:pt x="1383439" y="14554"/>
                        </a:lnTo>
                        <a:cubicBezTo>
                          <a:pt x="1424954" y="19218"/>
                          <a:pt x="1465910" y="25002"/>
                          <a:pt x="1506119" y="31813"/>
                        </a:cubicBezTo>
                        <a:lnTo>
                          <a:pt x="1486808" y="139939"/>
                        </a:lnTo>
                        <a:cubicBezTo>
                          <a:pt x="1521326" y="146563"/>
                          <a:pt x="1555191" y="154213"/>
                          <a:pt x="1587750" y="162889"/>
                        </a:cubicBezTo>
                        <a:lnTo>
                          <a:pt x="1744109" y="87602"/>
                        </a:lnTo>
                        <a:cubicBezTo>
                          <a:pt x="1780680" y="98704"/>
                          <a:pt x="1815851" y="110832"/>
                          <a:pt x="1849717" y="123893"/>
                        </a:cubicBezTo>
                        <a:lnTo>
                          <a:pt x="1756050" y="219705"/>
                        </a:lnTo>
                        <a:cubicBezTo>
                          <a:pt x="1783851" y="231553"/>
                          <a:pt x="1810440" y="244147"/>
                          <a:pt x="1835256" y="257582"/>
                        </a:cubicBezTo>
                        <a:lnTo>
                          <a:pt x="2034156" y="213361"/>
                        </a:lnTo>
                        <a:cubicBezTo>
                          <a:pt x="2060838" y="229780"/>
                          <a:pt x="2085934" y="246853"/>
                          <a:pt x="2108977" y="264765"/>
                        </a:cubicBezTo>
                        <a:lnTo>
                          <a:pt x="1953645" y="338186"/>
                        </a:lnTo>
                        <a:cubicBezTo>
                          <a:pt x="1971464" y="353673"/>
                          <a:pt x="1987324" y="369906"/>
                          <a:pt x="2001318" y="386605"/>
                        </a:cubicBezTo>
                        <a:lnTo>
                          <a:pt x="2220089" y="377929"/>
                        </a:lnTo>
                        <a:cubicBezTo>
                          <a:pt x="2234363" y="397894"/>
                          <a:pt x="2246118" y="418045"/>
                          <a:pt x="2255354" y="438196"/>
                        </a:cubicBezTo>
                        <a:close/>
                        <a:moveTo>
                          <a:pt x="1772563" y="465718"/>
                        </a:moveTo>
                        <a:cubicBezTo>
                          <a:pt x="1679644" y="303482"/>
                          <a:pt x="1330449" y="205991"/>
                          <a:pt x="992729" y="247786"/>
                        </a:cubicBezTo>
                        <a:cubicBezTo>
                          <a:pt x="979015" y="249465"/>
                          <a:pt x="965487" y="251424"/>
                          <a:pt x="952240" y="253477"/>
                        </a:cubicBezTo>
                        <a:cubicBezTo>
                          <a:pt x="639429" y="303015"/>
                          <a:pt x="460587" y="461613"/>
                          <a:pt x="549681" y="617225"/>
                        </a:cubicBezTo>
                        <a:cubicBezTo>
                          <a:pt x="642601" y="779462"/>
                          <a:pt x="991796" y="876952"/>
                          <a:pt x="1329516" y="835157"/>
                        </a:cubicBezTo>
                        <a:cubicBezTo>
                          <a:pt x="1343230" y="833478"/>
                          <a:pt x="1356757" y="831519"/>
                          <a:pt x="1370005" y="829466"/>
                        </a:cubicBezTo>
                        <a:cubicBezTo>
                          <a:pt x="1682909" y="779835"/>
                          <a:pt x="1861845" y="621237"/>
                          <a:pt x="1772563" y="465718"/>
                        </a:cubicBezTo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 w="9329" cap="flat">
                    <a:noFill/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6" name="Graphic 4">
                  <a:extLst>
                    <a:ext uri="{FF2B5EF4-FFF2-40B4-BE49-F238E27FC236}">
                      <a16:creationId xmlns="" xmlns:a16="http://schemas.microsoft.com/office/drawing/2014/main" id="{C6F1E3F9-A87B-49E1-A690-DFD3E0A955B0}"/>
                    </a:ext>
                  </a:extLst>
                </p:cNvPr>
                <p:cNvGrpSpPr/>
                <p:nvPr/>
              </p:nvGrpSpPr>
              <p:grpSpPr>
                <a:xfrm>
                  <a:off x="7646060" y="4008824"/>
                  <a:ext cx="2962979" cy="2078880"/>
                  <a:chOff x="7646060" y="4008824"/>
                  <a:chExt cx="2962979" cy="2078880"/>
                </a:xfrm>
              </p:grpSpPr>
              <p:sp>
                <p:nvSpPr>
                  <p:cNvPr id="111" name="Freeform: Shape 117">
                    <a:extLst>
                      <a:ext uri="{FF2B5EF4-FFF2-40B4-BE49-F238E27FC236}">
                        <a16:creationId xmlns="" xmlns:a16="http://schemas.microsoft.com/office/drawing/2014/main" id="{050B4EE4-D9C4-49D4-8514-67C535423929}"/>
                      </a:ext>
                    </a:extLst>
                  </p:cNvPr>
                  <p:cNvSpPr/>
                  <p:nvPr/>
                </p:nvSpPr>
                <p:spPr>
                  <a:xfrm>
                    <a:off x="8906259" y="4601979"/>
                    <a:ext cx="444260" cy="790749"/>
                  </a:xfrm>
                  <a:custGeom>
                    <a:avLst/>
                    <a:gdLst>
                      <a:gd name="connsiteX0" fmla="*/ 425135 w 444260"/>
                      <a:gd name="connsiteY0" fmla="*/ 62040 h 790749"/>
                      <a:gd name="connsiteX1" fmla="*/ 367947 w 444260"/>
                      <a:gd name="connsiteY1" fmla="*/ 25656 h 790749"/>
                      <a:gd name="connsiteX2" fmla="*/ 346117 w 444260"/>
                      <a:gd name="connsiteY2" fmla="*/ 17819 h 790749"/>
                      <a:gd name="connsiteX3" fmla="*/ 327458 w 444260"/>
                      <a:gd name="connsiteY3" fmla="*/ 12501 h 790749"/>
                      <a:gd name="connsiteX4" fmla="*/ 309826 w 444260"/>
                      <a:gd name="connsiteY4" fmla="*/ 8490 h 790749"/>
                      <a:gd name="connsiteX5" fmla="*/ 292753 w 444260"/>
                      <a:gd name="connsiteY5" fmla="*/ 5411 h 790749"/>
                      <a:gd name="connsiteX6" fmla="*/ 275960 w 444260"/>
                      <a:gd name="connsiteY6" fmla="*/ 3079 h 790749"/>
                      <a:gd name="connsiteX7" fmla="*/ 258981 w 444260"/>
                      <a:gd name="connsiteY7" fmla="*/ 1399 h 790749"/>
                      <a:gd name="connsiteX8" fmla="*/ 241629 w 444260"/>
                      <a:gd name="connsiteY8" fmla="*/ 373 h 790749"/>
                      <a:gd name="connsiteX9" fmla="*/ 223623 w 444260"/>
                      <a:gd name="connsiteY9" fmla="*/ 0 h 790749"/>
                      <a:gd name="connsiteX10" fmla="*/ 204311 w 444260"/>
                      <a:gd name="connsiteY10" fmla="*/ 373 h 790749"/>
                      <a:gd name="connsiteX11" fmla="*/ 182667 w 444260"/>
                      <a:gd name="connsiteY11" fmla="*/ 1679 h 790749"/>
                      <a:gd name="connsiteX12" fmla="*/ 155333 w 444260"/>
                      <a:gd name="connsiteY12" fmla="*/ 4851 h 790749"/>
                      <a:gd name="connsiteX13" fmla="*/ 133316 w 444260"/>
                      <a:gd name="connsiteY13" fmla="*/ 8770 h 790749"/>
                      <a:gd name="connsiteX14" fmla="*/ 58868 w 444260"/>
                      <a:gd name="connsiteY14" fmla="*/ 33865 h 790749"/>
                      <a:gd name="connsiteX15" fmla="*/ 41142 w 444260"/>
                      <a:gd name="connsiteY15" fmla="*/ 44314 h 790749"/>
                      <a:gd name="connsiteX16" fmla="*/ 29387 w 444260"/>
                      <a:gd name="connsiteY16" fmla="*/ 53177 h 790749"/>
                      <a:gd name="connsiteX17" fmla="*/ 20711 w 444260"/>
                      <a:gd name="connsiteY17" fmla="*/ 61480 h 790749"/>
                      <a:gd name="connsiteX18" fmla="*/ 13994 w 444260"/>
                      <a:gd name="connsiteY18" fmla="*/ 69503 h 790749"/>
                      <a:gd name="connsiteX19" fmla="*/ 8956 w 444260"/>
                      <a:gd name="connsiteY19" fmla="*/ 77433 h 790749"/>
                      <a:gd name="connsiteX20" fmla="*/ 5318 w 444260"/>
                      <a:gd name="connsiteY20" fmla="*/ 85363 h 790749"/>
                      <a:gd name="connsiteX21" fmla="*/ 2985 w 444260"/>
                      <a:gd name="connsiteY21" fmla="*/ 93479 h 790749"/>
                      <a:gd name="connsiteX22" fmla="*/ 1959 w 444260"/>
                      <a:gd name="connsiteY22" fmla="*/ 101876 h 790749"/>
                      <a:gd name="connsiteX23" fmla="*/ 1959 w 444260"/>
                      <a:gd name="connsiteY23" fmla="*/ 103182 h 790749"/>
                      <a:gd name="connsiteX24" fmla="*/ 0 w 444260"/>
                      <a:gd name="connsiteY24" fmla="*/ 789537 h 790749"/>
                      <a:gd name="connsiteX25" fmla="*/ 0 w 444260"/>
                      <a:gd name="connsiteY25" fmla="*/ 788231 h 790749"/>
                      <a:gd name="connsiteX26" fmla="*/ 1027 w 444260"/>
                      <a:gd name="connsiteY26" fmla="*/ 779835 h 790749"/>
                      <a:gd name="connsiteX27" fmla="*/ 3359 w 444260"/>
                      <a:gd name="connsiteY27" fmla="*/ 771718 h 790749"/>
                      <a:gd name="connsiteX28" fmla="*/ 6997 w 444260"/>
                      <a:gd name="connsiteY28" fmla="*/ 763788 h 790749"/>
                      <a:gd name="connsiteX29" fmla="*/ 12035 w 444260"/>
                      <a:gd name="connsiteY29" fmla="*/ 755952 h 790749"/>
                      <a:gd name="connsiteX30" fmla="*/ 18752 w 444260"/>
                      <a:gd name="connsiteY30" fmla="*/ 747929 h 790749"/>
                      <a:gd name="connsiteX31" fmla="*/ 27428 w 444260"/>
                      <a:gd name="connsiteY31" fmla="*/ 739625 h 790749"/>
                      <a:gd name="connsiteX32" fmla="*/ 39183 w 444260"/>
                      <a:gd name="connsiteY32" fmla="*/ 730762 h 790749"/>
                      <a:gd name="connsiteX33" fmla="*/ 56909 w 444260"/>
                      <a:gd name="connsiteY33" fmla="*/ 720314 h 790749"/>
                      <a:gd name="connsiteX34" fmla="*/ 131356 w 444260"/>
                      <a:gd name="connsiteY34" fmla="*/ 695218 h 790749"/>
                      <a:gd name="connsiteX35" fmla="*/ 153373 w 444260"/>
                      <a:gd name="connsiteY35" fmla="*/ 691300 h 790749"/>
                      <a:gd name="connsiteX36" fmla="*/ 180708 w 444260"/>
                      <a:gd name="connsiteY36" fmla="*/ 688128 h 790749"/>
                      <a:gd name="connsiteX37" fmla="*/ 202352 w 444260"/>
                      <a:gd name="connsiteY37" fmla="*/ 686822 h 790749"/>
                      <a:gd name="connsiteX38" fmla="*/ 221664 w 444260"/>
                      <a:gd name="connsiteY38" fmla="*/ 686448 h 790749"/>
                      <a:gd name="connsiteX39" fmla="*/ 239669 w 444260"/>
                      <a:gd name="connsiteY39" fmla="*/ 686822 h 790749"/>
                      <a:gd name="connsiteX40" fmla="*/ 257022 w 444260"/>
                      <a:gd name="connsiteY40" fmla="*/ 687848 h 790749"/>
                      <a:gd name="connsiteX41" fmla="*/ 274001 w 444260"/>
                      <a:gd name="connsiteY41" fmla="*/ 689527 h 790749"/>
                      <a:gd name="connsiteX42" fmla="*/ 290794 w 444260"/>
                      <a:gd name="connsiteY42" fmla="*/ 691860 h 790749"/>
                      <a:gd name="connsiteX43" fmla="*/ 307866 w 444260"/>
                      <a:gd name="connsiteY43" fmla="*/ 694938 h 790749"/>
                      <a:gd name="connsiteX44" fmla="*/ 325499 w 444260"/>
                      <a:gd name="connsiteY44" fmla="*/ 698950 h 790749"/>
                      <a:gd name="connsiteX45" fmla="*/ 344157 w 444260"/>
                      <a:gd name="connsiteY45" fmla="*/ 704267 h 790749"/>
                      <a:gd name="connsiteX46" fmla="*/ 365988 w 444260"/>
                      <a:gd name="connsiteY46" fmla="*/ 712104 h 790749"/>
                      <a:gd name="connsiteX47" fmla="*/ 423177 w 444260"/>
                      <a:gd name="connsiteY47" fmla="*/ 748488 h 790749"/>
                      <a:gd name="connsiteX48" fmla="*/ 442302 w 444260"/>
                      <a:gd name="connsiteY48" fmla="*/ 790750 h 790749"/>
                      <a:gd name="connsiteX49" fmla="*/ 444260 w 444260"/>
                      <a:gd name="connsiteY49" fmla="*/ 104395 h 790749"/>
                      <a:gd name="connsiteX50" fmla="*/ 425135 w 444260"/>
                      <a:gd name="connsiteY50" fmla="*/ 62040 h 79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444260" h="790749">
                        <a:moveTo>
                          <a:pt x="425135" y="62040"/>
                        </a:moveTo>
                        <a:cubicBezTo>
                          <a:pt x="411515" y="47579"/>
                          <a:pt x="391736" y="35358"/>
                          <a:pt x="367947" y="25656"/>
                        </a:cubicBezTo>
                        <a:cubicBezTo>
                          <a:pt x="360950" y="22857"/>
                          <a:pt x="353673" y="20245"/>
                          <a:pt x="346117" y="17819"/>
                        </a:cubicBezTo>
                        <a:cubicBezTo>
                          <a:pt x="340052" y="15953"/>
                          <a:pt x="333802" y="14180"/>
                          <a:pt x="327458" y="12501"/>
                        </a:cubicBezTo>
                        <a:cubicBezTo>
                          <a:pt x="321674" y="11008"/>
                          <a:pt x="315890" y="9703"/>
                          <a:pt x="309826" y="8490"/>
                        </a:cubicBezTo>
                        <a:cubicBezTo>
                          <a:pt x="304228" y="7370"/>
                          <a:pt x="298537" y="6344"/>
                          <a:pt x="292753" y="5411"/>
                        </a:cubicBezTo>
                        <a:cubicBezTo>
                          <a:pt x="287249" y="4571"/>
                          <a:pt x="281558" y="3732"/>
                          <a:pt x="275960" y="3079"/>
                        </a:cubicBezTo>
                        <a:cubicBezTo>
                          <a:pt x="270363" y="2426"/>
                          <a:pt x="264672" y="1866"/>
                          <a:pt x="258981" y="1399"/>
                        </a:cubicBezTo>
                        <a:cubicBezTo>
                          <a:pt x="253290" y="933"/>
                          <a:pt x="247506" y="560"/>
                          <a:pt x="241629" y="373"/>
                        </a:cubicBezTo>
                        <a:cubicBezTo>
                          <a:pt x="235658" y="93"/>
                          <a:pt x="229594" y="0"/>
                          <a:pt x="223623" y="0"/>
                        </a:cubicBezTo>
                        <a:cubicBezTo>
                          <a:pt x="217186" y="0"/>
                          <a:pt x="210749" y="93"/>
                          <a:pt x="204311" y="373"/>
                        </a:cubicBezTo>
                        <a:cubicBezTo>
                          <a:pt x="197128" y="653"/>
                          <a:pt x="189851" y="1119"/>
                          <a:pt x="182667" y="1679"/>
                        </a:cubicBezTo>
                        <a:cubicBezTo>
                          <a:pt x="173525" y="2426"/>
                          <a:pt x="164382" y="3545"/>
                          <a:pt x="155333" y="4851"/>
                        </a:cubicBezTo>
                        <a:cubicBezTo>
                          <a:pt x="147963" y="5971"/>
                          <a:pt x="140592" y="7277"/>
                          <a:pt x="133316" y="8770"/>
                        </a:cubicBezTo>
                        <a:cubicBezTo>
                          <a:pt x="104022" y="14834"/>
                          <a:pt x="79019" y="23417"/>
                          <a:pt x="58868" y="33865"/>
                        </a:cubicBezTo>
                        <a:cubicBezTo>
                          <a:pt x="52431" y="37224"/>
                          <a:pt x="46553" y="40676"/>
                          <a:pt x="41142" y="44314"/>
                        </a:cubicBezTo>
                        <a:cubicBezTo>
                          <a:pt x="36944" y="47206"/>
                          <a:pt x="33026" y="50098"/>
                          <a:pt x="29387" y="53177"/>
                        </a:cubicBezTo>
                        <a:cubicBezTo>
                          <a:pt x="26215" y="55882"/>
                          <a:pt x="23323" y="58588"/>
                          <a:pt x="20711" y="61480"/>
                        </a:cubicBezTo>
                        <a:cubicBezTo>
                          <a:pt x="18286" y="64092"/>
                          <a:pt x="16047" y="66798"/>
                          <a:pt x="13994" y="69503"/>
                        </a:cubicBezTo>
                        <a:cubicBezTo>
                          <a:pt x="12129" y="72115"/>
                          <a:pt x="10356" y="74728"/>
                          <a:pt x="8956" y="77433"/>
                        </a:cubicBezTo>
                        <a:cubicBezTo>
                          <a:pt x="7557" y="80045"/>
                          <a:pt x="6251" y="82658"/>
                          <a:pt x="5318" y="85363"/>
                        </a:cubicBezTo>
                        <a:cubicBezTo>
                          <a:pt x="4292" y="88068"/>
                          <a:pt x="3545" y="90774"/>
                          <a:pt x="2985" y="93479"/>
                        </a:cubicBezTo>
                        <a:cubicBezTo>
                          <a:pt x="2426" y="96278"/>
                          <a:pt x="2053" y="99077"/>
                          <a:pt x="1959" y="101876"/>
                        </a:cubicBezTo>
                        <a:cubicBezTo>
                          <a:pt x="1959" y="102342"/>
                          <a:pt x="1959" y="102715"/>
                          <a:pt x="1959" y="103182"/>
                        </a:cubicBezTo>
                        <a:lnTo>
                          <a:pt x="0" y="789537"/>
                        </a:lnTo>
                        <a:cubicBezTo>
                          <a:pt x="0" y="789070"/>
                          <a:pt x="0" y="788697"/>
                          <a:pt x="0" y="788231"/>
                        </a:cubicBezTo>
                        <a:cubicBezTo>
                          <a:pt x="93" y="785432"/>
                          <a:pt x="374" y="782634"/>
                          <a:pt x="1027" y="779835"/>
                        </a:cubicBezTo>
                        <a:cubicBezTo>
                          <a:pt x="1586" y="777129"/>
                          <a:pt x="2332" y="774424"/>
                          <a:pt x="3359" y="771718"/>
                        </a:cubicBezTo>
                        <a:cubicBezTo>
                          <a:pt x="4385" y="769013"/>
                          <a:pt x="5598" y="766400"/>
                          <a:pt x="6997" y="763788"/>
                        </a:cubicBezTo>
                        <a:cubicBezTo>
                          <a:pt x="8490" y="761083"/>
                          <a:pt x="10169" y="758470"/>
                          <a:pt x="12035" y="755952"/>
                        </a:cubicBezTo>
                        <a:cubicBezTo>
                          <a:pt x="13994" y="753246"/>
                          <a:pt x="16233" y="750541"/>
                          <a:pt x="18752" y="747929"/>
                        </a:cubicBezTo>
                        <a:cubicBezTo>
                          <a:pt x="21364" y="745130"/>
                          <a:pt x="24350" y="742331"/>
                          <a:pt x="27428" y="739625"/>
                        </a:cubicBezTo>
                        <a:cubicBezTo>
                          <a:pt x="30973" y="736547"/>
                          <a:pt x="34891" y="733655"/>
                          <a:pt x="39183" y="730762"/>
                        </a:cubicBezTo>
                        <a:cubicBezTo>
                          <a:pt x="44594" y="727124"/>
                          <a:pt x="50472" y="723579"/>
                          <a:pt x="56909" y="720314"/>
                        </a:cubicBezTo>
                        <a:cubicBezTo>
                          <a:pt x="77060" y="709865"/>
                          <a:pt x="102156" y="701189"/>
                          <a:pt x="131356" y="695218"/>
                        </a:cubicBezTo>
                        <a:cubicBezTo>
                          <a:pt x="138634" y="693725"/>
                          <a:pt x="146003" y="692419"/>
                          <a:pt x="153373" y="691300"/>
                        </a:cubicBezTo>
                        <a:cubicBezTo>
                          <a:pt x="162423" y="689994"/>
                          <a:pt x="171566" y="688874"/>
                          <a:pt x="180708" y="688128"/>
                        </a:cubicBezTo>
                        <a:cubicBezTo>
                          <a:pt x="187892" y="687475"/>
                          <a:pt x="195169" y="687101"/>
                          <a:pt x="202352" y="686822"/>
                        </a:cubicBezTo>
                        <a:cubicBezTo>
                          <a:pt x="208789" y="686542"/>
                          <a:pt x="215227" y="686448"/>
                          <a:pt x="221664" y="686448"/>
                        </a:cubicBezTo>
                        <a:cubicBezTo>
                          <a:pt x="227728" y="686448"/>
                          <a:pt x="233699" y="686635"/>
                          <a:pt x="239669" y="686822"/>
                        </a:cubicBezTo>
                        <a:cubicBezTo>
                          <a:pt x="245453" y="687101"/>
                          <a:pt x="251237" y="687381"/>
                          <a:pt x="257022" y="687848"/>
                        </a:cubicBezTo>
                        <a:cubicBezTo>
                          <a:pt x="262713" y="688314"/>
                          <a:pt x="268404" y="688874"/>
                          <a:pt x="274001" y="689527"/>
                        </a:cubicBezTo>
                        <a:cubicBezTo>
                          <a:pt x="279692" y="690180"/>
                          <a:pt x="285290" y="690927"/>
                          <a:pt x="290794" y="691860"/>
                        </a:cubicBezTo>
                        <a:cubicBezTo>
                          <a:pt x="296578" y="692792"/>
                          <a:pt x="302269" y="693819"/>
                          <a:pt x="307866" y="694938"/>
                        </a:cubicBezTo>
                        <a:cubicBezTo>
                          <a:pt x="313837" y="696151"/>
                          <a:pt x="319715" y="697457"/>
                          <a:pt x="325499" y="698950"/>
                        </a:cubicBezTo>
                        <a:cubicBezTo>
                          <a:pt x="331936" y="700536"/>
                          <a:pt x="338093" y="702308"/>
                          <a:pt x="344157" y="704267"/>
                        </a:cubicBezTo>
                        <a:cubicBezTo>
                          <a:pt x="351714" y="706693"/>
                          <a:pt x="359084" y="709305"/>
                          <a:pt x="365988" y="712104"/>
                        </a:cubicBezTo>
                        <a:cubicBezTo>
                          <a:pt x="389778" y="721806"/>
                          <a:pt x="409556" y="734121"/>
                          <a:pt x="423177" y="748488"/>
                        </a:cubicBezTo>
                        <a:cubicBezTo>
                          <a:pt x="436144" y="762295"/>
                          <a:pt x="442302" y="776569"/>
                          <a:pt x="442302" y="790750"/>
                        </a:cubicBezTo>
                        <a:lnTo>
                          <a:pt x="444260" y="104395"/>
                        </a:lnTo>
                        <a:cubicBezTo>
                          <a:pt x="444260" y="90214"/>
                          <a:pt x="438197" y="75847"/>
                          <a:pt x="425135" y="6204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 w="93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12" name="Graphic 4">
                    <a:extLst>
                      <a:ext uri="{FF2B5EF4-FFF2-40B4-BE49-F238E27FC236}">
                        <a16:creationId xmlns="" xmlns:a16="http://schemas.microsoft.com/office/drawing/2014/main" id="{85F46B73-9859-41A3-ADB6-206E7FA2236D}"/>
                      </a:ext>
                    </a:extLst>
                  </p:cNvPr>
                  <p:cNvGrpSpPr/>
                  <p:nvPr/>
                </p:nvGrpSpPr>
                <p:grpSpPr>
                  <a:xfrm>
                    <a:off x="7663878" y="4048100"/>
                    <a:ext cx="2945160" cy="2039380"/>
                    <a:chOff x="7663878" y="4048100"/>
                    <a:chExt cx="2945160" cy="2039380"/>
                  </a:xfrm>
                  <a:solidFill>
                    <a:srgbClr val="2C497D"/>
                  </a:solidFill>
                </p:grpSpPr>
                <p:sp>
                  <p:nvSpPr>
                    <p:cNvPr id="124" name="Freeform: Shape 130">
                      <a:extLst>
                        <a:ext uri="{FF2B5EF4-FFF2-40B4-BE49-F238E27FC236}">
                          <a16:creationId xmlns="" xmlns:a16="http://schemas.microsoft.com/office/drawing/2014/main" id="{9F882EB5-CCC3-4ED0-84BD-04933542B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27593" y="4048100"/>
                      <a:ext cx="46180" cy="833944"/>
                    </a:xfrm>
                    <a:custGeom>
                      <a:avLst/>
                      <a:gdLst>
                        <a:gd name="connsiteX0" fmla="*/ 0 w 46180"/>
                        <a:gd name="connsiteY0" fmla="*/ 686355 h 833944"/>
                        <a:gd name="connsiteX1" fmla="*/ 2053 w 46180"/>
                        <a:gd name="connsiteY1" fmla="*/ 0 h 833944"/>
                        <a:gd name="connsiteX2" fmla="*/ 46180 w 46180"/>
                        <a:gd name="connsiteY2" fmla="*/ 147589 h 833944"/>
                        <a:gd name="connsiteX3" fmla="*/ 44221 w 46180"/>
                        <a:gd name="connsiteY3" fmla="*/ 833944 h 833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180" h="833944">
                          <a:moveTo>
                            <a:pt x="0" y="686355"/>
                          </a:moveTo>
                          <a:lnTo>
                            <a:pt x="2053" y="0"/>
                          </a:lnTo>
                          <a:lnTo>
                            <a:pt x="46180" y="147589"/>
                          </a:lnTo>
                          <a:lnTo>
                            <a:pt x="44221" y="833944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5" name="Freeform: Shape 131">
                      <a:extLst>
                        <a:ext uri="{FF2B5EF4-FFF2-40B4-BE49-F238E27FC236}">
                          <a16:creationId xmlns="" xmlns:a16="http://schemas.microsoft.com/office/drawing/2014/main" id="{87706A0E-90FC-4E16-B9D3-CEEC06952A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79134" y="4166488"/>
                      <a:ext cx="156079" cy="822469"/>
                    </a:xfrm>
                    <a:custGeom>
                      <a:avLst/>
                      <a:gdLst>
                        <a:gd name="connsiteX0" fmla="*/ 0 w 156079"/>
                        <a:gd name="connsiteY0" fmla="*/ 686355 h 822469"/>
                        <a:gd name="connsiteX1" fmla="*/ 2053 w 156079"/>
                        <a:gd name="connsiteY1" fmla="*/ 0 h 822469"/>
                        <a:gd name="connsiteX2" fmla="*/ 156079 w 156079"/>
                        <a:gd name="connsiteY2" fmla="*/ 136208 h 822469"/>
                        <a:gd name="connsiteX3" fmla="*/ 154120 w 156079"/>
                        <a:gd name="connsiteY3" fmla="*/ 822469 h 8224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6079" h="822469">
                          <a:moveTo>
                            <a:pt x="0" y="686355"/>
                          </a:moveTo>
                          <a:lnTo>
                            <a:pt x="2053" y="0"/>
                          </a:lnTo>
                          <a:lnTo>
                            <a:pt x="156079" y="136208"/>
                          </a:lnTo>
                          <a:lnTo>
                            <a:pt x="154120" y="822469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6" name="Freeform: Shape 132">
                      <a:extLst>
                        <a:ext uri="{FF2B5EF4-FFF2-40B4-BE49-F238E27FC236}">
                          <a16:creationId xmlns="" xmlns:a16="http://schemas.microsoft.com/office/drawing/2014/main" id="{4A7FEE3B-4AE6-42BE-ADB1-C8E0F49042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43560" y="4351581"/>
                      <a:ext cx="252170" cy="792522"/>
                    </a:xfrm>
                    <a:custGeom>
                      <a:avLst/>
                      <a:gdLst>
                        <a:gd name="connsiteX0" fmla="*/ 0 w 252170"/>
                        <a:gd name="connsiteY0" fmla="*/ 686262 h 792522"/>
                        <a:gd name="connsiteX1" fmla="*/ 1959 w 252170"/>
                        <a:gd name="connsiteY1" fmla="*/ 0 h 792522"/>
                        <a:gd name="connsiteX2" fmla="*/ 252170 w 252170"/>
                        <a:gd name="connsiteY2" fmla="*/ 106167 h 792522"/>
                        <a:gd name="connsiteX3" fmla="*/ 250118 w 252170"/>
                        <a:gd name="connsiteY3" fmla="*/ 792523 h 7925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52170" h="792522">
                          <a:moveTo>
                            <a:pt x="0" y="686262"/>
                          </a:moveTo>
                          <a:lnTo>
                            <a:pt x="1959" y="0"/>
                          </a:lnTo>
                          <a:lnTo>
                            <a:pt x="252170" y="106167"/>
                          </a:lnTo>
                          <a:lnTo>
                            <a:pt x="250118" y="792523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7" name="Freeform: Shape 133">
                      <a:extLst>
                        <a:ext uri="{FF2B5EF4-FFF2-40B4-BE49-F238E27FC236}">
                          <a16:creationId xmlns="" xmlns:a16="http://schemas.microsoft.com/office/drawing/2014/main" id="{3AB259A7-16CB-411D-8144-B2B3718EE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3878" y="4581082"/>
                      <a:ext cx="320367" cy="747368"/>
                    </a:xfrm>
                    <a:custGeom>
                      <a:avLst/>
                      <a:gdLst>
                        <a:gd name="connsiteX0" fmla="*/ 0 w 320367"/>
                        <a:gd name="connsiteY0" fmla="*/ 686262 h 747368"/>
                        <a:gd name="connsiteX1" fmla="*/ 1959 w 320367"/>
                        <a:gd name="connsiteY1" fmla="*/ 0 h 747368"/>
                        <a:gd name="connsiteX2" fmla="*/ 320368 w 320367"/>
                        <a:gd name="connsiteY2" fmla="*/ 61013 h 747368"/>
                        <a:gd name="connsiteX3" fmla="*/ 318408 w 320367"/>
                        <a:gd name="connsiteY3" fmla="*/ 747369 h 747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20367" h="747368">
                          <a:moveTo>
                            <a:pt x="0" y="686262"/>
                          </a:moveTo>
                          <a:lnTo>
                            <a:pt x="1959" y="0"/>
                          </a:lnTo>
                          <a:lnTo>
                            <a:pt x="320368" y="61013"/>
                          </a:lnTo>
                          <a:lnTo>
                            <a:pt x="318408" y="747369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8" name="Freeform: Shape 134">
                      <a:extLst>
                        <a:ext uri="{FF2B5EF4-FFF2-40B4-BE49-F238E27FC236}">
                          <a16:creationId xmlns="" xmlns:a16="http://schemas.microsoft.com/office/drawing/2014/main" id="{C5FC1DD9-A0DF-41A9-9EF6-FCB47AE0D3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5558" y="4827095"/>
                      <a:ext cx="392669" cy="757537"/>
                    </a:xfrm>
                    <a:custGeom>
                      <a:avLst/>
                      <a:gdLst>
                        <a:gd name="connsiteX0" fmla="*/ 348449 w 392669"/>
                        <a:gd name="connsiteY0" fmla="*/ 6437 h 757537"/>
                        <a:gd name="connsiteX1" fmla="*/ 1959 w 392669"/>
                        <a:gd name="connsiteY1" fmla="*/ 0 h 757537"/>
                        <a:gd name="connsiteX2" fmla="*/ 0 w 392669"/>
                        <a:gd name="connsiteY2" fmla="*/ 686355 h 757537"/>
                        <a:gd name="connsiteX3" fmla="*/ 346490 w 392669"/>
                        <a:gd name="connsiteY3" fmla="*/ 692792 h 757537"/>
                        <a:gd name="connsiteX4" fmla="*/ 390710 w 392669"/>
                        <a:gd name="connsiteY4" fmla="*/ 757537 h 757537"/>
                        <a:gd name="connsiteX5" fmla="*/ 392670 w 392669"/>
                        <a:gd name="connsiteY5" fmla="*/ 71182 h 757537"/>
                        <a:gd name="connsiteX6" fmla="*/ 348449 w 392669"/>
                        <a:gd name="connsiteY6" fmla="*/ 6437 h 7575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92669" h="757537">
                          <a:moveTo>
                            <a:pt x="348449" y="6437"/>
                          </a:moveTo>
                          <a:lnTo>
                            <a:pt x="1959" y="0"/>
                          </a:lnTo>
                          <a:lnTo>
                            <a:pt x="0" y="686355"/>
                          </a:lnTo>
                          <a:lnTo>
                            <a:pt x="346490" y="692792"/>
                          </a:lnTo>
                          <a:cubicBezTo>
                            <a:pt x="358431" y="714530"/>
                            <a:pt x="372984" y="736174"/>
                            <a:pt x="390710" y="757537"/>
                          </a:cubicBezTo>
                          <a:lnTo>
                            <a:pt x="392670" y="71182"/>
                          </a:lnTo>
                          <a:cubicBezTo>
                            <a:pt x="374944" y="49818"/>
                            <a:pt x="360390" y="28174"/>
                            <a:pt x="348449" y="6437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9" name="Freeform: Shape 135">
                      <a:extLst>
                        <a:ext uri="{FF2B5EF4-FFF2-40B4-BE49-F238E27FC236}">
                          <a16:creationId xmlns="" xmlns:a16="http://schemas.microsoft.com/office/drawing/2014/main" id="{826A04C9-5B22-4FD9-9DEC-489B7A5161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50464" y="5008829"/>
                      <a:ext cx="419817" cy="740278"/>
                    </a:xfrm>
                    <a:custGeom>
                      <a:avLst/>
                      <a:gdLst>
                        <a:gd name="connsiteX0" fmla="*/ 331470 w 419817"/>
                        <a:gd name="connsiteY0" fmla="*/ 0 h 740278"/>
                        <a:gd name="connsiteX1" fmla="*/ 1959 w 419817"/>
                        <a:gd name="connsiteY1" fmla="*/ 49538 h 740278"/>
                        <a:gd name="connsiteX2" fmla="*/ 0 w 419817"/>
                        <a:gd name="connsiteY2" fmla="*/ 735894 h 740278"/>
                        <a:gd name="connsiteX3" fmla="*/ 329510 w 419817"/>
                        <a:gd name="connsiteY3" fmla="*/ 686355 h 740278"/>
                        <a:gd name="connsiteX4" fmla="*/ 417858 w 419817"/>
                        <a:gd name="connsiteY4" fmla="*/ 740278 h 740278"/>
                        <a:gd name="connsiteX5" fmla="*/ 419818 w 419817"/>
                        <a:gd name="connsiteY5" fmla="*/ 53923 h 740278"/>
                        <a:gd name="connsiteX6" fmla="*/ 331470 w 419817"/>
                        <a:gd name="connsiteY6" fmla="*/ 0 h 7402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19817" h="740278">
                          <a:moveTo>
                            <a:pt x="331470" y="0"/>
                          </a:moveTo>
                          <a:lnTo>
                            <a:pt x="1959" y="49538"/>
                          </a:lnTo>
                          <a:lnTo>
                            <a:pt x="0" y="735894"/>
                          </a:lnTo>
                          <a:lnTo>
                            <a:pt x="329510" y="686355"/>
                          </a:lnTo>
                          <a:cubicBezTo>
                            <a:pt x="356752" y="705387"/>
                            <a:pt x="386325" y="723392"/>
                            <a:pt x="417858" y="740278"/>
                          </a:cubicBezTo>
                          <a:lnTo>
                            <a:pt x="419818" y="53923"/>
                          </a:lnTo>
                          <a:cubicBezTo>
                            <a:pt x="388285" y="37037"/>
                            <a:pt x="358711" y="19032"/>
                            <a:pt x="331470" y="0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0" name="Freeform: Shape 136">
                      <a:extLst>
                        <a:ext uri="{FF2B5EF4-FFF2-40B4-BE49-F238E27FC236}">
                          <a16:creationId xmlns="" xmlns:a16="http://schemas.microsoft.com/office/drawing/2014/main" id="{DE3EA754-BFFF-42B8-BAC7-FB95BF417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95274" y="5147089"/>
                      <a:ext cx="394348" cy="784685"/>
                    </a:xfrm>
                    <a:custGeom>
                      <a:avLst/>
                      <a:gdLst>
                        <a:gd name="connsiteX0" fmla="*/ 307680 w 394348"/>
                        <a:gd name="connsiteY0" fmla="*/ 11755 h 784685"/>
                        <a:gd name="connsiteX1" fmla="*/ 271855 w 394348"/>
                        <a:gd name="connsiteY1" fmla="*/ 0 h 784685"/>
                        <a:gd name="connsiteX2" fmla="*/ 271855 w 394348"/>
                        <a:gd name="connsiteY2" fmla="*/ 0 h 784685"/>
                        <a:gd name="connsiteX3" fmla="*/ 1959 w 394348"/>
                        <a:gd name="connsiteY3" fmla="*/ 98331 h 784685"/>
                        <a:gd name="connsiteX4" fmla="*/ 0 w 394348"/>
                        <a:gd name="connsiteY4" fmla="*/ 784686 h 784685"/>
                        <a:gd name="connsiteX5" fmla="*/ 269896 w 394348"/>
                        <a:gd name="connsiteY5" fmla="*/ 686356 h 784685"/>
                        <a:gd name="connsiteX6" fmla="*/ 269896 w 394348"/>
                        <a:gd name="connsiteY6" fmla="*/ 686356 h 784685"/>
                        <a:gd name="connsiteX7" fmla="*/ 305720 w 394348"/>
                        <a:gd name="connsiteY7" fmla="*/ 698110 h 784685"/>
                        <a:gd name="connsiteX8" fmla="*/ 392390 w 394348"/>
                        <a:gd name="connsiteY8" fmla="*/ 722833 h 784685"/>
                        <a:gd name="connsiteX9" fmla="*/ 394348 w 394348"/>
                        <a:gd name="connsiteY9" fmla="*/ 36478 h 784685"/>
                        <a:gd name="connsiteX10" fmla="*/ 307680 w 394348"/>
                        <a:gd name="connsiteY10" fmla="*/ 11755 h 7846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94348" h="784685">
                          <a:moveTo>
                            <a:pt x="307680" y="11755"/>
                          </a:moveTo>
                          <a:cubicBezTo>
                            <a:pt x="295552" y="7930"/>
                            <a:pt x="283610" y="4012"/>
                            <a:pt x="271855" y="0"/>
                          </a:cubicBezTo>
                          <a:lnTo>
                            <a:pt x="271855" y="0"/>
                          </a:lnTo>
                          <a:lnTo>
                            <a:pt x="1959" y="98331"/>
                          </a:lnTo>
                          <a:lnTo>
                            <a:pt x="0" y="784686"/>
                          </a:lnTo>
                          <a:lnTo>
                            <a:pt x="269896" y="686356"/>
                          </a:lnTo>
                          <a:lnTo>
                            <a:pt x="269896" y="686356"/>
                          </a:lnTo>
                          <a:cubicBezTo>
                            <a:pt x="281651" y="690367"/>
                            <a:pt x="293592" y="694285"/>
                            <a:pt x="305720" y="698110"/>
                          </a:cubicBezTo>
                          <a:cubicBezTo>
                            <a:pt x="333895" y="706973"/>
                            <a:pt x="362815" y="715276"/>
                            <a:pt x="392390" y="722833"/>
                          </a:cubicBezTo>
                          <a:lnTo>
                            <a:pt x="394348" y="36478"/>
                          </a:lnTo>
                          <a:cubicBezTo>
                            <a:pt x="364775" y="28921"/>
                            <a:pt x="335854" y="20618"/>
                            <a:pt x="307680" y="11755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1" name="Freeform: Shape 137">
                      <a:extLst>
                        <a:ext uri="{FF2B5EF4-FFF2-40B4-BE49-F238E27FC236}">
                          <a16:creationId xmlns="" xmlns:a16="http://schemas.microsoft.com/office/drawing/2014/main" id="{2C6BAED3-AFFF-4071-917C-21947B5BE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41166" y="4224610"/>
                      <a:ext cx="157665" cy="800265"/>
                    </a:xfrm>
                    <a:custGeom>
                      <a:avLst/>
                      <a:gdLst>
                        <a:gd name="connsiteX0" fmla="*/ 0 w 157665"/>
                        <a:gd name="connsiteY0" fmla="*/ 800266 h 800265"/>
                        <a:gd name="connsiteX1" fmla="*/ 1959 w 157665"/>
                        <a:gd name="connsiteY1" fmla="*/ 113911 h 800265"/>
                        <a:gd name="connsiteX2" fmla="*/ 157665 w 157665"/>
                        <a:gd name="connsiteY2" fmla="*/ 0 h 800265"/>
                        <a:gd name="connsiteX3" fmla="*/ 155612 w 157665"/>
                        <a:gd name="connsiteY3" fmla="*/ 686355 h 800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7665" h="800265">
                          <a:moveTo>
                            <a:pt x="0" y="800266"/>
                          </a:moveTo>
                          <a:lnTo>
                            <a:pt x="1959" y="113911"/>
                          </a:lnTo>
                          <a:lnTo>
                            <a:pt x="157665" y="0"/>
                          </a:lnTo>
                          <a:lnTo>
                            <a:pt x="155612" y="686355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2" name="Freeform: Shape 138">
                      <a:extLst>
                        <a:ext uri="{FF2B5EF4-FFF2-40B4-BE49-F238E27FC236}">
                          <a16:creationId xmlns="" xmlns:a16="http://schemas.microsoft.com/office/drawing/2014/main" id="{F591390E-1A44-44D9-B263-63393D9AA9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53033" y="4422111"/>
                      <a:ext cx="229407" cy="767333"/>
                    </a:xfrm>
                    <a:custGeom>
                      <a:avLst/>
                      <a:gdLst>
                        <a:gd name="connsiteX0" fmla="*/ 0 w 229407"/>
                        <a:gd name="connsiteY0" fmla="*/ 767333 h 767333"/>
                        <a:gd name="connsiteX1" fmla="*/ 2053 w 229407"/>
                        <a:gd name="connsiteY1" fmla="*/ 80978 h 767333"/>
                        <a:gd name="connsiteX2" fmla="*/ 229408 w 229407"/>
                        <a:gd name="connsiteY2" fmla="*/ 0 h 767333"/>
                        <a:gd name="connsiteX3" fmla="*/ 227448 w 229407"/>
                        <a:gd name="connsiteY3" fmla="*/ 686355 h 767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9407" h="767333">
                          <a:moveTo>
                            <a:pt x="0" y="767333"/>
                          </a:moveTo>
                          <a:lnTo>
                            <a:pt x="2053" y="80978"/>
                          </a:lnTo>
                          <a:lnTo>
                            <a:pt x="229408" y="0"/>
                          </a:lnTo>
                          <a:lnTo>
                            <a:pt x="227448" y="686355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" name="Freeform: Shape 139">
                      <a:extLst>
                        <a:ext uri="{FF2B5EF4-FFF2-40B4-BE49-F238E27FC236}">
                          <a16:creationId xmlns="" xmlns:a16="http://schemas.microsoft.com/office/drawing/2014/main" id="{D81D37F4-27A1-49C5-A153-B65619CB4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29067" y="4651797"/>
                      <a:ext cx="279971" cy="725911"/>
                    </a:xfrm>
                    <a:custGeom>
                      <a:avLst/>
                      <a:gdLst>
                        <a:gd name="connsiteX0" fmla="*/ 4012 w 279971"/>
                        <a:gd name="connsiteY0" fmla="*/ 725911 h 725911"/>
                        <a:gd name="connsiteX1" fmla="*/ 5784 w 279971"/>
                        <a:gd name="connsiteY1" fmla="*/ 108500 h 725911"/>
                        <a:gd name="connsiteX2" fmla="*/ 0 w 279971"/>
                        <a:gd name="connsiteY2" fmla="*/ 107380 h 725911"/>
                        <a:gd name="connsiteX3" fmla="*/ 5971 w 279971"/>
                        <a:gd name="connsiteY3" fmla="*/ 39649 h 725911"/>
                        <a:gd name="connsiteX4" fmla="*/ 279972 w 279971"/>
                        <a:gd name="connsiteY4" fmla="*/ 0 h 725911"/>
                        <a:gd name="connsiteX5" fmla="*/ 278013 w 279971"/>
                        <a:gd name="connsiteY5" fmla="*/ 686262 h 7259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9971" h="725911">
                          <a:moveTo>
                            <a:pt x="4012" y="725911"/>
                          </a:moveTo>
                          <a:lnTo>
                            <a:pt x="5784" y="108500"/>
                          </a:lnTo>
                          <a:lnTo>
                            <a:pt x="0" y="107380"/>
                          </a:lnTo>
                          <a:lnTo>
                            <a:pt x="5971" y="39649"/>
                          </a:lnTo>
                          <a:lnTo>
                            <a:pt x="279972" y="0"/>
                          </a:lnTo>
                          <a:lnTo>
                            <a:pt x="278013" y="686262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" name="Freeform: Shape 140">
                      <a:extLst>
                        <a:ext uri="{FF2B5EF4-FFF2-40B4-BE49-F238E27FC236}">
                          <a16:creationId xmlns="" xmlns:a16="http://schemas.microsoft.com/office/drawing/2014/main" id="{5D9927FB-C033-44A4-A83C-B6AA12713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21825" y="4082805"/>
                      <a:ext cx="66331" cy="821163"/>
                    </a:xfrm>
                    <a:custGeom>
                      <a:avLst/>
                      <a:gdLst>
                        <a:gd name="connsiteX0" fmla="*/ 0 w 66331"/>
                        <a:gd name="connsiteY0" fmla="*/ 821163 h 821163"/>
                        <a:gd name="connsiteX1" fmla="*/ 1959 w 66331"/>
                        <a:gd name="connsiteY1" fmla="*/ 134901 h 821163"/>
                        <a:gd name="connsiteX2" fmla="*/ 66331 w 66331"/>
                        <a:gd name="connsiteY2" fmla="*/ 0 h 821163"/>
                        <a:gd name="connsiteX3" fmla="*/ 64278 w 66331"/>
                        <a:gd name="connsiteY3" fmla="*/ 686355 h 821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6331" h="821163">
                          <a:moveTo>
                            <a:pt x="0" y="821163"/>
                          </a:moveTo>
                          <a:lnTo>
                            <a:pt x="1959" y="134901"/>
                          </a:lnTo>
                          <a:lnTo>
                            <a:pt x="66331" y="0"/>
                          </a:lnTo>
                          <a:lnTo>
                            <a:pt x="64278" y="686355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5" name="Freeform: Shape 141">
                      <a:extLst>
                        <a:ext uri="{FF2B5EF4-FFF2-40B4-BE49-F238E27FC236}">
                          <a16:creationId xmlns="" xmlns:a16="http://schemas.microsoft.com/office/drawing/2014/main" id="{9D86927B-B2ED-4B1A-B0A1-9D798FD764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15623" y="4880925"/>
                      <a:ext cx="347609" cy="749048"/>
                    </a:xfrm>
                    <a:custGeom>
                      <a:avLst/>
                      <a:gdLst>
                        <a:gd name="connsiteX0" fmla="*/ 56816 w 347609"/>
                        <a:gd name="connsiteY0" fmla="*/ 0 h 749048"/>
                        <a:gd name="connsiteX1" fmla="*/ 56816 w 347609"/>
                        <a:gd name="connsiteY1" fmla="*/ 0 h 749048"/>
                        <a:gd name="connsiteX2" fmla="*/ 55323 w 347609"/>
                        <a:gd name="connsiteY2" fmla="*/ 2052 h 749048"/>
                        <a:gd name="connsiteX3" fmla="*/ 19871 w 347609"/>
                        <a:gd name="connsiteY3" fmla="*/ 44407 h 749048"/>
                        <a:gd name="connsiteX4" fmla="*/ 1960 w 347609"/>
                        <a:gd name="connsiteY4" fmla="*/ 62693 h 749048"/>
                        <a:gd name="connsiteX5" fmla="*/ 0 w 347609"/>
                        <a:gd name="connsiteY5" fmla="*/ 749048 h 749048"/>
                        <a:gd name="connsiteX6" fmla="*/ 17913 w 347609"/>
                        <a:gd name="connsiteY6" fmla="*/ 730763 h 749048"/>
                        <a:gd name="connsiteX7" fmla="*/ 53364 w 347609"/>
                        <a:gd name="connsiteY7" fmla="*/ 688408 h 749048"/>
                        <a:gd name="connsiteX8" fmla="*/ 54856 w 347609"/>
                        <a:gd name="connsiteY8" fmla="*/ 686355 h 749048"/>
                        <a:gd name="connsiteX9" fmla="*/ 54856 w 347609"/>
                        <a:gd name="connsiteY9" fmla="*/ 686355 h 749048"/>
                        <a:gd name="connsiteX10" fmla="*/ 345650 w 347609"/>
                        <a:gd name="connsiteY10" fmla="*/ 693166 h 749048"/>
                        <a:gd name="connsiteX11" fmla="*/ 347609 w 347609"/>
                        <a:gd name="connsiteY11" fmla="*/ 6810 h 749048"/>
                        <a:gd name="connsiteX12" fmla="*/ 56816 w 347609"/>
                        <a:gd name="connsiteY12" fmla="*/ 0 h 7490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47609" h="749048">
                          <a:moveTo>
                            <a:pt x="56816" y="0"/>
                          </a:moveTo>
                          <a:lnTo>
                            <a:pt x="56816" y="0"/>
                          </a:lnTo>
                          <a:cubicBezTo>
                            <a:pt x="56349" y="653"/>
                            <a:pt x="55790" y="1399"/>
                            <a:pt x="55323" y="2052"/>
                          </a:cubicBezTo>
                          <a:cubicBezTo>
                            <a:pt x="44781" y="16420"/>
                            <a:pt x="32933" y="30507"/>
                            <a:pt x="19871" y="44407"/>
                          </a:cubicBezTo>
                          <a:cubicBezTo>
                            <a:pt x="14087" y="50565"/>
                            <a:pt x="8116" y="56629"/>
                            <a:pt x="1960" y="62693"/>
                          </a:cubicBezTo>
                          <a:lnTo>
                            <a:pt x="0" y="749048"/>
                          </a:lnTo>
                          <a:cubicBezTo>
                            <a:pt x="6251" y="742984"/>
                            <a:pt x="12222" y="736920"/>
                            <a:pt x="17913" y="730763"/>
                          </a:cubicBezTo>
                          <a:cubicBezTo>
                            <a:pt x="30974" y="716862"/>
                            <a:pt x="42822" y="702682"/>
                            <a:pt x="53364" y="688408"/>
                          </a:cubicBezTo>
                          <a:cubicBezTo>
                            <a:pt x="53830" y="687755"/>
                            <a:pt x="54390" y="687008"/>
                            <a:pt x="54856" y="686355"/>
                          </a:cubicBezTo>
                          <a:lnTo>
                            <a:pt x="54856" y="686355"/>
                          </a:lnTo>
                          <a:lnTo>
                            <a:pt x="345650" y="693166"/>
                          </a:lnTo>
                          <a:lnTo>
                            <a:pt x="347609" y="6810"/>
                          </a:lnTo>
                          <a:lnTo>
                            <a:pt x="56816" y="0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6" name="Freeform: Shape 142">
                      <a:extLst>
                        <a:ext uri="{FF2B5EF4-FFF2-40B4-BE49-F238E27FC236}">
                          <a16:creationId xmlns="" xmlns:a16="http://schemas.microsoft.com/office/drawing/2014/main" id="{C85413E8-2409-410E-B643-B5DC34479B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76234" y="5048665"/>
                      <a:ext cx="374850" cy="740744"/>
                    </a:xfrm>
                    <a:custGeom>
                      <a:avLst/>
                      <a:gdLst>
                        <a:gd name="connsiteX0" fmla="*/ 99450 w 374850"/>
                        <a:gd name="connsiteY0" fmla="*/ 0 h 740744"/>
                        <a:gd name="connsiteX1" fmla="*/ 99450 w 374850"/>
                        <a:gd name="connsiteY1" fmla="*/ 5877 h 740744"/>
                        <a:gd name="connsiteX2" fmla="*/ 99450 w 374850"/>
                        <a:gd name="connsiteY2" fmla="*/ 0 h 740744"/>
                        <a:gd name="connsiteX3" fmla="*/ 57842 w 374850"/>
                        <a:gd name="connsiteY3" fmla="*/ 22950 h 740744"/>
                        <a:gd name="connsiteX4" fmla="*/ 1959 w 374850"/>
                        <a:gd name="connsiteY4" fmla="*/ 50005 h 740744"/>
                        <a:gd name="connsiteX5" fmla="*/ 0 w 374850"/>
                        <a:gd name="connsiteY5" fmla="*/ 736360 h 740744"/>
                        <a:gd name="connsiteX6" fmla="*/ 55882 w 374850"/>
                        <a:gd name="connsiteY6" fmla="*/ 709305 h 740744"/>
                        <a:gd name="connsiteX7" fmla="*/ 97491 w 374850"/>
                        <a:gd name="connsiteY7" fmla="*/ 686355 h 740744"/>
                        <a:gd name="connsiteX8" fmla="*/ 97491 w 374850"/>
                        <a:gd name="connsiteY8" fmla="*/ 686355 h 740744"/>
                        <a:gd name="connsiteX9" fmla="*/ 372892 w 374850"/>
                        <a:gd name="connsiteY9" fmla="*/ 740745 h 740744"/>
                        <a:gd name="connsiteX10" fmla="*/ 374850 w 374850"/>
                        <a:gd name="connsiteY10" fmla="*/ 54390 h 740744"/>
                        <a:gd name="connsiteX11" fmla="*/ 99450 w 374850"/>
                        <a:gd name="connsiteY11" fmla="*/ 0 h 740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74850" h="740744">
                          <a:moveTo>
                            <a:pt x="99450" y="0"/>
                          </a:moveTo>
                          <a:lnTo>
                            <a:pt x="99450" y="5877"/>
                          </a:lnTo>
                          <a:lnTo>
                            <a:pt x="99450" y="0"/>
                          </a:lnTo>
                          <a:cubicBezTo>
                            <a:pt x="86110" y="7837"/>
                            <a:pt x="72209" y="15487"/>
                            <a:pt x="57842" y="22950"/>
                          </a:cubicBezTo>
                          <a:cubicBezTo>
                            <a:pt x="39930" y="32279"/>
                            <a:pt x="21364" y="41235"/>
                            <a:pt x="1959" y="50005"/>
                          </a:cubicBezTo>
                          <a:lnTo>
                            <a:pt x="0" y="736360"/>
                          </a:lnTo>
                          <a:cubicBezTo>
                            <a:pt x="19405" y="727591"/>
                            <a:pt x="37970" y="718635"/>
                            <a:pt x="55882" y="709305"/>
                          </a:cubicBezTo>
                          <a:cubicBezTo>
                            <a:pt x="70250" y="701842"/>
                            <a:pt x="84150" y="694192"/>
                            <a:pt x="97491" y="686355"/>
                          </a:cubicBezTo>
                          <a:lnTo>
                            <a:pt x="97491" y="686355"/>
                          </a:lnTo>
                          <a:lnTo>
                            <a:pt x="372892" y="740745"/>
                          </a:lnTo>
                          <a:lnTo>
                            <a:pt x="374850" y="54390"/>
                          </a:lnTo>
                          <a:lnTo>
                            <a:pt x="99450" y="0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7" name="Freeform: Shape 143">
                      <a:extLst>
                        <a:ext uri="{FF2B5EF4-FFF2-40B4-BE49-F238E27FC236}">
                          <a16:creationId xmlns="" xmlns:a16="http://schemas.microsoft.com/office/drawing/2014/main" id="{F241798F-4BBE-40B8-BCE6-06085715E2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37581" y="5174331"/>
                      <a:ext cx="356938" cy="784592"/>
                    </a:xfrm>
                    <a:custGeom>
                      <a:avLst/>
                      <a:gdLst>
                        <a:gd name="connsiteX0" fmla="*/ 130050 w 356938"/>
                        <a:gd name="connsiteY0" fmla="*/ 0 h 784592"/>
                        <a:gd name="connsiteX1" fmla="*/ 67078 w 356938"/>
                        <a:gd name="connsiteY1" fmla="*/ 16699 h 784592"/>
                        <a:gd name="connsiteX2" fmla="*/ 1959 w 356938"/>
                        <a:gd name="connsiteY2" fmla="*/ 31346 h 784592"/>
                        <a:gd name="connsiteX3" fmla="*/ 0 w 356938"/>
                        <a:gd name="connsiteY3" fmla="*/ 717702 h 784592"/>
                        <a:gd name="connsiteX4" fmla="*/ 65118 w 356938"/>
                        <a:gd name="connsiteY4" fmla="*/ 703054 h 784592"/>
                        <a:gd name="connsiteX5" fmla="*/ 128091 w 356938"/>
                        <a:gd name="connsiteY5" fmla="*/ 686355 h 784592"/>
                        <a:gd name="connsiteX6" fmla="*/ 354979 w 356938"/>
                        <a:gd name="connsiteY6" fmla="*/ 784592 h 784592"/>
                        <a:gd name="connsiteX7" fmla="*/ 356938 w 356938"/>
                        <a:gd name="connsiteY7" fmla="*/ 98237 h 784592"/>
                        <a:gd name="connsiteX8" fmla="*/ 130050 w 356938"/>
                        <a:gd name="connsiteY8" fmla="*/ 0 h 784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56938" h="784592">
                          <a:moveTo>
                            <a:pt x="130050" y="0"/>
                          </a:moveTo>
                          <a:cubicBezTo>
                            <a:pt x="109619" y="5877"/>
                            <a:pt x="88628" y="11475"/>
                            <a:pt x="67078" y="16699"/>
                          </a:cubicBezTo>
                          <a:cubicBezTo>
                            <a:pt x="45527" y="21924"/>
                            <a:pt x="23790" y="26775"/>
                            <a:pt x="1959" y="31346"/>
                          </a:cubicBezTo>
                          <a:lnTo>
                            <a:pt x="0" y="717702"/>
                          </a:lnTo>
                          <a:cubicBezTo>
                            <a:pt x="21831" y="713130"/>
                            <a:pt x="43568" y="708279"/>
                            <a:pt x="65118" y="703054"/>
                          </a:cubicBezTo>
                          <a:cubicBezTo>
                            <a:pt x="86669" y="697830"/>
                            <a:pt x="107753" y="692233"/>
                            <a:pt x="128091" y="686355"/>
                          </a:cubicBezTo>
                          <a:lnTo>
                            <a:pt x="354979" y="784592"/>
                          </a:lnTo>
                          <a:lnTo>
                            <a:pt x="356938" y="98237"/>
                          </a:lnTo>
                          <a:lnTo>
                            <a:pt x="130050" y="0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8" name="Freeform: Shape 144">
                      <a:extLst>
                        <a:ext uri="{FF2B5EF4-FFF2-40B4-BE49-F238E27FC236}">
                          <a16:creationId xmlns="" xmlns:a16="http://schemas.microsoft.com/office/drawing/2014/main" id="{5F9F91FB-4C45-4227-B807-5C19B1873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3076" y="5243087"/>
                      <a:ext cx="359643" cy="844393"/>
                    </a:xfrm>
                    <a:custGeom>
                      <a:avLst/>
                      <a:gdLst>
                        <a:gd name="connsiteX0" fmla="*/ 213174 w 359643"/>
                        <a:gd name="connsiteY0" fmla="*/ 0 h 844393"/>
                        <a:gd name="connsiteX1" fmla="*/ 213174 w 359643"/>
                        <a:gd name="connsiteY1" fmla="*/ 0 h 844393"/>
                        <a:gd name="connsiteX2" fmla="*/ 213174 w 359643"/>
                        <a:gd name="connsiteY2" fmla="*/ 0 h 844393"/>
                        <a:gd name="connsiteX3" fmla="*/ 199367 w 359643"/>
                        <a:gd name="connsiteY3" fmla="*/ 1213 h 844393"/>
                        <a:gd name="connsiteX4" fmla="*/ 82937 w 359643"/>
                        <a:gd name="connsiteY4" fmla="*/ 8303 h 844393"/>
                        <a:gd name="connsiteX5" fmla="*/ 69783 w 359643"/>
                        <a:gd name="connsiteY5" fmla="*/ 8770 h 844393"/>
                        <a:gd name="connsiteX6" fmla="*/ 1959 w 359643"/>
                        <a:gd name="connsiteY6" fmla="*/ 158038 h 844393"/>
                        <a:gd name="connsiteX7" fmla="*/ 0 w 359643"/>
                        <a:gd name="connsiteY7" fmla="*/ 844393 h 844393"/>
                        <a:gd name="connsiteX8" fmla="*/ 67823 w 359643"/>
                        <a:gd name="connsiteY8" fmla="*/ 695125 h 844393"/>
                        <a:gd name="connsiteX9" fmla="*/ 67823 w 359643"/>
                        <a:gd name="connsiteY9" fmla="*/ 694845 h 844393"/>
                        <a:gd name="connsiteX10" fmla="*/ 80978 w 359643"/>
                        <a:gd name="connsiteY10" fmla="*/ 694658 h 844393"/>
                        <a:gd name="connsiteX11" fmla="*/ 197407 w 359643"/>
                        <a:gd name="connsiteY11" fmla="*/ 687568 h 844393"/>
                        <a:gd name="connsiteX12" fmla="*/ 211214 w 359643"/>
                        <a:gd name="connsiteY12" fmla="*/ 686355 h 844393"/>
                        <a:gd name="connsiteX13" fmla="*/ 211214 w 359643"/>
                        <a:gd name="connsiteY13" fmla="*/ 682437 h 844393"/>
                        <a:gd name="connsiteX14" fmla="*/ 211214 w 359643"/>
                        <a:gd name="connsiteY14" fmla="*/ 686355 h 844393"/>
                        <a:gd name="connsiteX15" fmla="*/ 357684 w 359643"/>
                        <a:gd name="connsiteY15" fmla="*/ 819017 h 844393"/>
                        <a:gd name="connsiteX16" fmla="*/ 359644 w 359643"/>
                        <a:gd name="connsiteY16" fmla="*/ 132662 h 844393"/>
                        <a:gd name="connsiteX17" fmla="*/ 213174 w 359643"/>
                        <a:gd name="connsiteY17" fmla="*/ 0 h 8443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59643" h="844393">
                          <a:moveTo>
                            <a:pt x="213174" y="0"/>
                          </a:moveTo>
                          <a:lnTo>
                            <a:pt x="213174" y="0"/>
                          </a:lnTo>
                          <a:lnTo>
                            <a:pt x="213174" y="0"/>
                          </a:lnTo>
                          <a:cubicBezTo>
                            <a:pt x="208603" y="373"/>
                            <a:pt x="203938" y="840"/>
                            <a:pt x="199367" y="1213"/>
                          </a:cubicBezTo>
                          <a:cubicBezTo>
                            <a:pt x="160650" y="4478"/>
                            <a:pt x="121747" y="6904"/>
                            <a:pt x="82937" y="8303"/>
                          </a:cubicBezTo>
                          <a:cubicBezTo>
                            <a:pt x="78552" y="8490"/>
                            <a:pt x="74168" y="8583"/>
                            <a:pt x="69783" y="8770"/>
                          </a:cubicBezTo>
                          <a:lnTo>
                            <a:pt x="1959" y="158038"/>
                          </a:lnTo>
                          <a:lnTo>
                            <a:pt x="0" y="844393"/>
                          </a:lnTo>
                          <a:lnTo>
                            <a:pt x="67823" y="695125"/>
                          </a:lnTo>
                          <a:lnTo>
                            <a:pt x="67823" y="694845"/>
                          </a:lnTo>
                          <a:cubicBezTo>
                            <a:pt x="73421" y="694845"/>
                            <a:pt x="78833" y="694751"/>
                            <a:pt x="80978" y="694658"/>
                          </a:cubicBezTo>
                          <a:cubicBezTo>
                            <a:pt x="119788" y="693165"/>
                            <a:pt x="158691" y="690833"/>
                            <a:pt x="197407" y="687568"/>
                          </a:cubicBezTo>
                          <a:cubicBezTo>
                            <a:pt x="201979" y="687195"/>
                            <a:pt x="206643" y="686728"/>
                            <a:pt x="211214" y="686355"/>
                          </a:cubicBezTo>
                          <a:lnTo>
                            <a:pt x="211214" y="682437"/>
                          </a:lnTo>
                          <a:lnTo>
                            <a:pt x="211214" y="686355"/>
                          </a:lnTo>
                          <a:lnTo>
                            <a:pt x="357684" y="819017"/>
                          </a:lnTo>
                          <a:lnTo>
                            <a:pt x="359644" y="132662"/>
                          </a:lnTo>
                          <a:lnTo>
                            <a:pt x="213174" y="0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9" name="Freeform: Shape 145">
                      <a:extLst>
                        <a:ext uri="{FF2B5EF4-FFF2-40B4-BE49-F238E27FC236}">
                          <a16:creationId xmlns="" xmlns:a16="http://schemas.microsoft.com/office/drawing/2014/main" id="{7B7D1C48-F20B-4016-B3FE-BD23A7EF6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6047" y="5231519"/>
                      <a:ext cx="363562" cy="854002"/>
                    </a:xfrm>
                    <a:custGeom>
                      <a:avLst/>
                      <a:gdLst>
                        <a:gd name="connsiteX0" fmla="*/ 320928 w 363562"/>
                        <a:gd name="connsiteY0" fmla="*/ 14740 h 854002"/>
                        <a:gd name="connsiteX1" fmla="*/ 320928 w 363562"/>
                        <a:gd name="connsiteY1" fmla="*/ 14740 h 854002"/>
                        <a:gd name="connsiteX2" fmla="*/ 309732 w 363562"/>
                        <a:gd name="connsiteY2" fmla="*/ 13901 h 854002"/>
                        <a:gd name="connsiteX3" fmla="*/ 218026 w 363562"/>
                        <a:gd name="connsiteY3" fmla="*/ 4851 h 854002"/>
                        <a:gd name="connsiteX4" fmla="*/ 179496 w 363562"/>
                        <a:gd name="connsiteY4" fmla="*/ 0 h 854002"/>
                        <a:gd name="connsiteX5" fmla="*/ 179496 w 363562"/>
                        <a:gd name="connsiteY5" fmla="*/ 0 h 854002"/>
                        <a:gd name="connsiteX6" fmla="*/ 1959 w 363562"/>
                        <a:gd name="connsiteY6" fmla="*/ 132755 h 854002"/>
                        <a:gd name="connsiteX7" fmla="*/ 0 w 363562"/>
                        <a:gd name="connsiteY7" fmla="*/ 819111 h 854002"/>
                        <a:gd name="connsiteX8" fmla="*/ 177536 w 363562"/>
                        <a:gd name="connsiteY8" fmla="*/ 686355 h 854002"/>
                        <a:gd name="connsiteX9" fmla="*/ 177536 w 363562"/>
                        <a:gd name="connsiteY9" fmla="*/ 686355 h 854002"/>
                        <a:gd name="connsiteX10" fmla="*/ 216066 w 363562"/>
                        <a:gd name="connsiteY10" fmla="*/ 691206 h 854002"/>
                        <a:gd name="connsiteX11" fmla="*/ 307773 w 363562"/>
                        <a:gd name="connsiteY11" fmla="*/ 700256 h 854002"/>
                        <a:gd name="connsiteX12" fmla="*/ 318968 w 363562"/>
                        <a:gd name="connsiteY12" fmla="*/ 701095 h 854002"/>
                        <a:gd name="connsiteX13" fmla="*/ 318968 w 363562"/>
                        <a:gd name="connsiteY13" fmla="*/ 701095 h 854002"/>
                        <a:gd name="connsiteX14" fmla="*/ 361603 w 363562"/>
                        <a:gd name="connsiteY14" fmla="*/ 854002 h 854002"/>
                        <a:gd name="connsiteX15" fmla="*/ 363562 w 363562"/>
                        <a:gd name="connsiteY15" fmla="*/ 167647 h 854002"/>
                        <a:gd name="connsiteX16" fmla="*/ 320928 w 363562"/>
                        <a:gd name="connsiteY16" fmla="*/ 14740 h 854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363562" h="854002">
                          <a:moveTo>
                            <a:pt x="320928" y="14740"/>
                          </a:moveTo>
                          <a:lnTo>
                            <a:pt x="320928" y="14740"/>
                          </a:lnTo>
                          <a:cubicBezTo>
                            <a:pt x="317196" y="14460"/>
                            <a:pt x="313464" y="14180"/>
                            <a:pt x="309732" y="13901"/>
                          </a:cubicBezTo>
                          <a:cubicBezTo>
                            <a:pt x="278946" y="11475"/>
                            <a:pt x="248346" y="8396"/>
                            <a:pt x="218026" y="4851"/>
                          </a:cubicBezTo>
                          <a:cubicBezTo>
                            <a:pt x="205151" y="3358"/>
                            <a:pt x="192277" y="1679"/>
                            <a:pt x="179496" y="0"/>
                          </a:cubicBezTo>
                          <a:lnTo>
                            <a:pt x="179496" y="0"/>
                          </a:lnTo>
                          <a:lnTo>
                            <a:pt x="1959" y="132755"/>
                          </a:lnTo>
                          <a:lnTo>
                            <a:pt x="0" y="819111"/>
                          </a:lnTo>
                          <a:lnTo>
                            <a:pt x="177536" y="686355"/>
                          </a:lnTo>
                          <a:lnTo>
                            <a:pt x="177536" y="686355"/>
                          </a:lnTo>
                          <a:cubicBezTo>
                            <a:pt x="190318" y="688034"/>
                            <a:pt x="203192" y="689714"/>
                            <a:pt x="216066" y="691206"/>
                          </a:cubicBezTo>
                          <a:cubicBezTo>
                            <a:pt x="246387" y="694751"/>
                            <a:pt x="276894" y="697830"/>
                            <a:pt x="307773" y="700256"/>
                          </a:cubicBezTo>
                          <a:cubicBezTo>
                            <a:pt x="311505" y="700535"/>
                            <a:pt x="315237" y="700816"/>
                            <a:pt x="318968" y="701095"/>
                          </a:cubicBezTo>
                          <a:lnTo>
                            <a:pt x="318968" y="701095"/>
                          </a:lnTo>
                          <a:lnTo>
                            <a:pt x="361603" y="854002"/>
                          </a:lnTo>
                          <a:lnTo>
                            <a:pt x="363562" y="167647"/>
                          </a:lnTo>
                          <a:lnTo>
                            <a:pt x="320928" y="14740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3" name="Freeform: Shape 119">
                    <a:extLst>
                      <a:ext uri="{FF2B5EF4-FFF2-40B4-BE49-F238E27FC236}">
                        <a16:creationId xmlns="" xmlns:a16="http://schemas.microsoft.com/office/drawing/2014/main" id="{D2956E8D-D497-4D36-BE21-0D42F435725C}"/>
                      </a:ext>
                    </a:extLst>
                  </p:cNvPr>
                  <p:cNvSpPr/>
                  <p:nvPr/>
                </p:nvSpPr>
                <p:spPr>
                  <a:xfrm>
                    <a:off x="7648019" y="4008824"/>
                    <a:ext cx="2961020" cy="1392681"/>
                  </a:xfrm>
                  <a:custGeom>
                    <a:avLst/>
                    <a:gdLst>
                      <a:gd name="connsiteX0" fmla="*/ 2756337 w 2961020"/>
                      <a:gd name="connsiteY0" fmla="*/ 342664 h 1392681"/>
                      <a:gd name="connsiteX1" fmla="*/ 2834423 w 2961020"/>
                      <a:gd name="connsiteY1" fmla="*/ 413287 h 1392681"/>
                      <a:gd name="connsiteX2" fmla="*/ 2607068 w 2961020"/>
                      <a:gd name="connsiteY2" fmla="*/ 494265 h 1392681"/>
                      <a:gd name="connsiteX3" fmla="*/ 2651289 w 2961020"/>
                      <a:gd name="connsiteY3" fmla="*/ 559010 h 1392681"/>
                      <a:gd name="connsiteX4" fmla="*/ 2937511 w 2961020"/>
                      <a:gd name="connsiteY4" fmla="*/ 564328 h 1392681"/>
                      <a:gd name="connsiteX5" fmla="*/ 2961021 w 2961020"/>
                      <a:gd name="connsiteY5" fmla="*/ 642974 h 1392681"/>
                      <a:gd name="connsiteX6" fmla="*/ 2687020 w 2961020"/>
                      <a:gd name="connsiteY6" fmla="*/ 682623 h 1392681"/>
                      <a:gd name="connsiteX7" fmla="*/ 2680956 w 2961020"/>
                      <a:gd name="connsiteY7" fmla="*/ 750447 h 1392681"/>
                      <a:gd name="connsiteX8" fmla="*/ 2949546 w 2961020"/>
                      <a:gd name="connsiteY8" fmla="*/ 801945 h 1392681"/>
                      <a:gd name="connsiteX9" fmla="*/ 2915214 w 2961020"/>
                      <a:gd name="connsiteY9" fmla="*/ 878911 h 1392681"/>
                      <a:gd name="connsiteX10" fmla="*/ 2624421 w 2961020"/>
                      <a:gd name="connsiteY10" fmla="*/ 872101 h 1392681"/>
                      <a:gd name="connsiteX11" fmla="*/ 2569564 w 2961020"/>
                      <a:gd name="connsiteY11" fmla="*/ 934794 h 1392681"/>
                      <a:gd name="connsiteX12" fmla="*/ 2789362 w 2961020"/>
                      <a:gd name="connsiteY12" fmla="*/ 1028087 h 1392681"/>
                      <a:gd name="connsiteX13" fmla="*/ 2703159 w 2961020"/>
                      <a:gd name="connsiteY13" fmla="*/ 1094231 h 1392681"/>
                      <a:gd name="connsiteX14" fmla="*/ 2427759 w 2961020"/>
                      <a:gd name="connsiteY14" fmla="*/ 1039842 h 1392681"/>
                      <a:gd name="connsiteX15" fmla="*/ 2330268 w 2961020"/>
                      <a:gd name="connsiteY15" fmla="*/ 1089846 h 1392681"/>
                      <a:gd name="connsiteX16" fmla="*/ 2473286 w 2961020"/>
                      <a:gd name="connsiteY16" fmla="*/ 1216351 h 1392681"/>
                      <a:gd name="connsiteX17" fmla="*/ 2346501 w 2961020"/>
                      <a:gd name="connsiteY17" fmla="*/ 1263838 h 1392681"/>
                      <a:gd name="connsiteX18" fmla="*/ 2119613 w 2961020"/>
                      <a:gd name="connsiteY18" fmla="*/ 1165600 h 1392681"/>
                      <a:gd name="connsiteX19" fmla="*/ 2056640 w 2961020"/>
                      <a:gd name="connsiteY19" fmla="*/ 1182300 h 1392681"/>
                      <a:gd name="connsiteX20" fmla="*/ 1991522 w 2961020"/>
                      <a:gd name="connsiteY20" fmla="*/ 1196947 h 1392681"/>
                      <a:gd name="connsiteX21" fmla="*/ 2035462 w 2961020"/>
                      <a:gd name="connsiteY21" fmla="*/ 1343230 h 1392681"/>
                      <a:gd name="connsiteX22" fmla="*/ 1884702 w 2961020"/>
                      <a:gd name="connsiteY22" fmla="*/ 1367113 h 1392681"/>
                      <a:gd name="connsiteX23" fmla="*/ 1738232 w 2961020"/>
                      <a:gd name="connsiteY23" fmla="*/ 1234450 h 1392681"/>
                      <a:gd name="connsiteX24" fmla="*/ 1594841 w 2961020"/>
                      <a:gd name="connsiteY24" fmla="*/ 1243220 h 1392681"/>
                      <a:gd name="connsiteX25" fmla="*/ 1527017 w 2961020"/>
                      <a:gd name="connsiteY25" fmla="*/ 1392488 h 1392681"/>
                      <a:gd name="connsiteX26" fmla="*/ 1371591 w 2961020"/>
                      <a:gd name="connsiteY26" fmla="*/ 1390529 h 1392681"/>
                      <a:gd name="connsiteX27" fmla="*/ 1328956 w 2961020"/>
                      <a:gd name="connsiteY27" fmla="*/ 1237622 h 1392681"/>
                      <a:gd name="connsiteX28" fmla="*/ 1187525 w 2961020"/>
                      <a:gd name="connsiteY28" fmla="*/ 1222882 h 1392681"/>
                      <a:gd name="connsiteX29" fmla="*/ 1009988 w 2961020"/>
                      <a:gd name="connsiteY29" fmla="*/ 1355638 h 1392681"/>
                      <a:gd name="connsiteX30" fmla="*/ 867903 w 2961020"/>
                      <a:gd name="connsiteY30" fmla="*/ 1329143 h 1392681"/>
                      <a:gd name="connsiteX31" fmla="*/ 941604 w 2961020"/>
                      <a:gd name="connsiteY31" fmla="*/ 1175023 h 1392681"/>
                      <a:gd name="connsiteX32" fmla="*/ 819111 w 2961020"/>
                      <a:gd name="connsiteY32" fmla="*/ 1138545 h 1392681"/>
                      <a:gd name="connsiteX33" fmla="*/ 549215 w 2961020"/>
                      <a:gd name="connsiteY33" fmla="*/ 1236876 h 1392681"/>
                      <a:gd name="connsiteX34" fmla="*/ 437077 w 2961020"/>
                      <a:gd name="connsiteY34" fmla="*/ 1189763 h 1392681"/>
                      <a:gd name="connsiteX35" fmla="*/ 622357 w 2961020"/>
                      <a:gd name="connsiteY35" fmla="*/ 1054209 h 1392681"/>
                      <a:gd name="connsiteX36" fmla="*/ 534008 w 2961020"/>
                      <a:gd name="connsiteY36" fmla="*/ 1000286 h 1392681"/>
                      <a:gd name="connsiteX37" fmla="*/ 204498 w 2961020"/>
                      <a:gd name="connsiteY37" fmla="*/ 1049824 h 1392681"/>
                      <a:gd name="connsiteX38" fmla="*/ 134902 w 2961020"/>
                      <a:gd name="connsiteY38" fmla="*/ 987784 h 1392681"/>
                      <a:gd name="connsiteX39" fmla="*/ 410209 w 2961020"/>
                      <a:gd name="connsiteY39" fmla="*/ 889733 h 1392681"/>
                      <a:gd name="connsiteX40" fmla="*/ 365988 w 2961020"/>
                      <a:gd name="connsiteY40" fmla="*/ 824988 h 1392681"/>
                      <a:gd name="connsiteX41" fmla="*/ 19498 w 2961020"/>
                      <a:gd name="connsiteY41" fmla="*/ 818551 h 1392681"/>
                      <a:gd name="connsiteX42" fmla="*/ 0 w 2961020"/>
                      <a:gd name="connsiteY42" fmla="*/ 749141 h 1392681"/>
                      <a:gd name="connsiteX43" fmla="*/ 330350 w 2961020"/>
                      <a:gd name="connsiteY43" fmla="*/ 701375 h 1392681"/>
                      <a:gd name="connsiteX44" fmla="*/ 336228 w 2961020"/>
                      <a:gd name="connsiteY44" fmla="*/ 633551 h 1392681"/>
                      <a:gd name="connsiteX45" fmla="*/ 17819 w 2961020"/>
                      <a:gd name="connsiteY45" fmla="*/ 572445 h 1392681"/>
                      <a:gd name="connsiteX46" fmla="*/ 51404 w 2961020"/>
                      <a:gd name="connsiteY46" fmla="*/ 503781 h 1392681"/>
                      <a:gd name="connsiteX47" fmla="*/ 392949 w 2961020"/>
                      <a:gd name="connsiteY47" fmla="*/ 511711 h 1392681"/>
                      <a:gd name="connsiteX48" fmla="*/ 447712 w 2961020"/>
                      <a:gd name="connsiteY48" fmla="*/ 449111 h 1392681"/>
                      <a:gd name="connsiteX49" fmla="*/ 197501 w 2961020"/>
                      <a:gd name="connsiteY49" fmla="*/ 342944 h 1392681"/>
                      <a:gd name="connsiteX50" fmla="*/ 280905 w 2961020"/>
                      <a:gd name="connsiteY50" fmla="*/ 283237 h 1392681"/>
                      <a:gd name="connsiteX51" fmla="*/ 589704 w 2961020"/>
                      <a:gd name="connsiteY51" fmla="*/ 344064 h 1392681"/>
                      <a:gd name="connsiteX52" fmla="*/ 687195 w 2961020"/>
                      <a:gd name="connsiteY52" fmla="*/ 294059 h 1392681"/>
                      <a:gd name="connsiteX53" fmla="*/ 533169 w 2961020"/>
                      <a:gd name="connsiteY53" fmla="*/ 157945 h 1392681"/>
                      <a:gd name="connsiteX54" fmla="*/ 658461 w 2961020"/>
                      <a:gd name="connsiteY54" fmla="*/ 114657 h 1392681"/>
                      <a:gd name="connsiteX55" fmla="*/ 897757 w 2961020"/>
                      <a:gd name="connsiteY55" fmla="*/ 218305 h 1392681"/>
                      <a:gd name="connsiteX56" fmla="*/ 960636 w 2961020"/>
                      <a:gd name="connsiteY56" fmla="*/ 201699 h 1392681"/>
                      <a:gd name="connsiteX57" fmla="*/ 1025755 w 2961020"/>
                      <a:gd name="connsiteY57" fmla="*/ 187052 h 1392681"/>
                      <a:gd name="connsiteX58" fmla="*/ 981627 w 2961020"/>
                      <a:gd name="connsiteY58" fmla="*/ 39463 h 1392681"/>
                      <a:gd name="connsiteX59" fmla="*/ 1134348 w 2961020"/>
                      <a:gd name="connsiteY59" fmla="*/ 18472 h 1392681"/>
                      <a:gd name="connsiteX60" fmla="*/ 1279138 w 2961020"/>
                      <a:gd name="connsiteY60" fmla="*/ 149548 h 1392681"/>
                      <a:gd name="connsiteX61" fmla="*/ 1422715 w 2961020"/>
                      <a:gd name="connsiteY61" fmla="*/ 140779 h 1392681"/>
                      <a:gd name="connsiteX62" fmla="*/ 1486714 w 2961020"/>
                      <a:gd name="connsiteY62" fmla="*/ 0 h 1392681"/>
                      <a:gd name="connsiteX63" fmla="*/ 1649231 w 2961020"/>
                      <a:gd name="connsiteY63" fmla="*/ 5038 h 1392681"/>
                      <a:gd name="connsiteX64" fmla="*/ 1688507 w 2961020"/>
                      <a:gd name="connsiteY64" fmla="*/ 146470 h 1392681"/>
                      <a:gd name="connsiteX65" fmla="*/ 1829939 w 2961020"/>
                      <a:gd name="connsiteY65" fmla="*/ 161210 h 1392681"/>
                      <a:gd name="connsiteX66" fmla="*/ 1987697 w 2961020"/>
                      <a:gd name="connsiteY66" fmla="*/ 43194 h 1392681"/>
                      <a:gd name="connsiteX67" fmla="*/ 2140324 w 2961020"/>
                      <a:gd name="connsiteY67" fmla="*/ 74168 h 1392681"/>
                      <a:gd name="connsiteX68" fmla="*/ 2076045 w 2961020"/>
                      <a:gd name="connsiteY68" fmla="*/ 208976 h 1392681"/>
                      <a:gd name="connsiteX69" fmla="*/ 2198539 w 2961020"/>
                      <a:gd name="connsiteY69" fmla="*/ 245453 h 1392681"/>
                      <a:gd name="connsiteX70" fmla="*/ 2427759 w 2961020"/>
                      <a:gd name="connsiteY70" fmla="*/ 161956 h 1392681"/>
                      <a:gd name="connsiteX71" fmla="*/ 2551092 w 2961020"/>
                      <a:gd name="connsiteY71" fmla="*/ 215879 h 1392681"/>
                      <a:gd name="connsiteX72" fmla="*/ 2395386 w 2961020"/>
                      <a:gd name="connsiteY72" fmla="*/ 329790 h 1392681"/>
                      <a:gd name="connsiteX73" fmla="*/ 2483735 w 2961020"/>
                      <a:gd name="connsiteY73" fmla="*/ 383620 h 1392681"/>
                      <a:gd name="connsiteX74" fmla="*/ 2756337 w 2961020"/>
                      <a:gd name="connsiteY74" fmla="*/ 342664 h 1392681"/>
                      <a:gd name="connsiteX75" fmla="*/ 1391463 w 2961020"/>
                      <a:gd name="connsiteY75" fmla="*/ 601925 h 1392681"/>
                      <a:gd name="connsiteX76" fmla="*/ 1279138 w 2961020"/>
                      <a:gd name="connsiteY76" fmla="*/ 738413 h 1392681"/>
                      <a:gd name="connsiteX77" fmla="*/ 1570958 w 2961020"/>
                      <a:gd name="connsiteY77" fmla="*/ 791776 h 1392681"/>
                      <a:gd name="connsiteX78" fmla="*/ 1683376 w 2961020"/>
                      <a:gd name="connsiteY78" fmla="*/ 655195 h 1392681"/>
                      <a:gd name="connsiteX79" fmla="*/ 1391463 w 2961020"/>
                      <a:gd name="connsiteY79" fmla="*/ 601925 h 1392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</a:cxnLst>
                    <a:rect l="l" t="t" r="r" b="b"/>
                    <a:pathLst>
                      <a:path w="2961020" h="1392681">
                        <a:moveTo>
                          <a:pt x="2756337" y="342664"/>
                        </a:moveTo>
                        <a:cubicBezTo>
                          <a:pt x="2784697" y="365241"/>
                          <a:pt x="2810820" y="388751"/>
                          <a:pt x="2834423" y="413287"/>
                        </a:cubicBezTo>
                        <a:lnTo>
                          <a:pt x="2607068" y="494265"/>
                        </a:lnTo>
                        <a:cubicBezTo>
                          <a:pt x="2624980" y="515536"/>
                          <a:pt x="2639534" y="537180"/>
                          <a:pt x="2651289" y="559010"/>
                        </a:cubicBezTo>
                        <a:lnTo>
                          <a:pt x="2937511" y="564328"/>
                        </a:lnTo>
                        <a:cubicBezTo>
                          <a:pt x="2948707" y="590450"/>
                          <a:pt x="2956449" y="616759"/>
                          <a:pt x="2961021" y="642974"/>
                        </a:cubicBezTo>
                        <a:lnTo>
                          <a:pt x="2687020" y="682623"/>
                        </a:lnTo>
                        <a:cubicBezTo>
                          <a:pt x="2688046" y="705387"/>
                          <a:pt x="2685900" y="727964"/>
                          <a:pt x="2680956" y="750447"/>
                        </a:cubicBezTo>
                        <a:lnTo>
                          <a:pt x="2949546" y="801945"/>
                        </a:lnTo>
                        <a:cubicBezTo>
                          <a:pt x="2941243" y="827974"/>
                          <a:pt x="2929861" y="853722"/>
                          <a:pt x="2915214" y="878911"/>
                        </a:cubicBezTo>
                        <a:lnTo>
                          <a:pt x="2624421" y="872101"/>
                        </a:lnTo>
                        <a:cubicBezTo>
                          <a:pt x="2608934" y="893465"/>
                          <a:pt x="2590555" y="914363"/>
                          <a:pt x="2569564" y="934794"/>
                        </a:cubicBezTo>
                        <a:lnTo>
                          <a:pt x="2789362" y="1028087"/>
                        </a:lnTo>
                        <a:cubicBezTo>
                          <a:pt x="2763334" y="1050850"/>
                          <a:pt x="2734599" y="1072960"/>
                          <a:pt x="2703159" y="1094231"/>
                        </a:cubicBezTo>
                        <a:lnTo>
                          <a:pt x="2427759" y="1039842"/>
                        </a:lnTo>
                        <a:cubicBezTo>
                          <a:pt x="2397719" y="1057381"/>
                          <a:pt x="2365160" y="1074080"/>
                          <a:pt x="2330268" y="1089846"/>
                        </a:cubicBezTo>
                        <a:lnTo>
                          <a:pt x="2473286" y="1216351"/>
                        </a:lnTo>
                        <a:cubicBezTo>
                          <a:pt x="2433357" y="1233144"/>
                          <a:pt x="2391002" y="1249004"/>
                          <a:pt x="2346501" y="1263838"/>
                        </a:cubicBezTo>
                        <a:lnTo>
                          <a:pt x="2119613" y="1165600"/>
                        </a:lnTo>
                        <a:cubicBezTo>
                          <a:pt x="2099182" y="1171478"/>
                          <a:pt x="2078191" y="1177075"/>
                          <a:pt x="2056640" y="1182300"/>
                        </a:cubicBezTo>
                        <a:cubicBezTo>
                          <a:pt x="2035090" y="1187524"/>
                          <a:pt x="2013352" y="1192375"/>
                          <a:pt x="1991522" y="1196947"/>
                        </a:cubicBezTo>
                        <a:lnTo>
                          <a:pt x="2035462" y="1343230"/>
                        </a:lnTo>
                        <a:cubicBezTo>
                          <a:pt x="1985644" y="1352559"/>
                          <a:pt x="1935453" y="1360489"/>
                          <a:pt x="1884702" y="1367113"/>
                        </a:cubicBezTo>
                        <a:lnTo>
                          <a:pt x="1738232" y="1234450"/>
                        </a:lnTo>
                        <a:cubicBezTo>
                          <a:pt x="1690653" y="1238742"/>
                          <a:pt x="1642607" y="1241727"/>
                          <a:pt x="1594841" y="1243220"/>
                        </a:cubicBezTo>
                        <a:lnTo>
                          <a:pt x="1527017" y="1392488"/>
                        </a:lnTo>
                        <a:cubicBezTo>
                          <a:pt x="1474960" y="1393048"/>
                          <a:pt x="1422996" y="1392395"/>
                          <a:pt x="1371591" y="1390529"/>
                        </a:cubicBezTo>
                        <a:lnTo>
                          <a:pt x="1328956" y="1237622"/>
                        </a:lnTo>
                        <a:cubicBezTo>
                          <a:pt x="1281190" y="1234077"/>
                          <a:pt x="1234078" y="1229039"/>
                          <a:pt x="1187525" y="1222882"/>
                        </a:cubicBezTo>
                        <a:lnTo>
                          <a:pt x="1009988" y="1355638"/>
                        </a:lnTo>
                        <a:cubicBezTo>
                          <a:pt x="961756" y="1347988"/>
                          <a:pt x="914270" y="1339125"/>
                          <a:pt x="867903" y="1329143"/>
                        </a:cubicBezTo>
                        <a:lnTo>
                          <a:pt x="941604" y="1175023"/>
                        </a:lnTo>
                        <a:cubicBezTo>
                          <a:pt x="899343" y="1164108"/>
                          <a:pt x="858294" y="1151886"/>
                          <a:pt x="819111" y="1138545"/>
                        </a:cubicBezTo>
                        <a:lnTo>
                          <a:pt x="549215" y="1236876"/>
                        </a:lnTo>
                        <a:cubicBezTo>
                          <a:pt x="510405" y="1222042"/>
                          <a:pt x="472995" y="1206369"/>
                          <a:pt x="437077" y="1189763"/>
                        </a:cubicBezTo>
                        <a:lnTo>
                          <a:pt x="622357" y="1054209"/>
                        </a:lnTo>
                        <a:cubicBezTo>
                          <a:pt x="590824" y="1037323"/>
                          <a:pt x="561157" y="1019317"/>
                          <a:pt x="534008" y="1000286"/>
                        </a:cubicBezTo>
                        <a:lnTo>
                          <a:pt x="204498" y="1049824"/>
                        </a:lnTo>
                        <a:cubicBezTo>
                          <a:pt x="179495" y="1029859"/>
                          <a:pt x="156172" y="1009148"/>
                          <a:pt x="134902" y="987784"/>
                        </a:cubicBezTo>
                        <a:lnTo>
                          <a:pt x="410209" y="889733"/>
                        </a:lnTo>
                        <a:cubicBezTo>
                          <a:pt x="392483" y="868369"/>
                          <a:pt x="377836" y="846725"/>
                          <a:pt x="365988" y="824988"/>
                        </a:cubicBezTo>
                        <a:lnTo>
                          <a:pt x="19498" y="818551"/>
                        </a:lnTo>
                        <a:cubicBezTo>
                          <a:pt x="10263" y="795508"/>
                          <a:pt x="4012" y="772278"/>
                          <a:pt x="0" y="749141"/>
                        </a:cubicBezTo>
                        <a:lnTo>
                          <a:pt x="330350" y="701375"/>
                        </a:lnTo>
                        <a:cubicBezTo>
                          <a:pt x="329324" y="678612"/>
                          <a:pt x="331283" y="656035"/>
                          <a:pt x="336228" y="633551"/>
                        </a:cubicBezTo>
                        <a:lnTo>
                          <a:pt x="17819" y="572445"/>
                        </a:lnTo>
                        <a:cubicBezTo>
                          <a:pt x="26589" y="549308"/>
                          <a:pt x="37783" y="526358"/>
                          <a:pt x="51404" y="503781"/>
                        </a:cubicBezTo>
                        <a:lnTo>
                          <a:pt x="392949" y="511711"/>
                        </a:lnTo>
                        <a:cubicBezTo>
                          <a:pt x="408530" y="490440"/>
                          <a:pt x="426908" y="469449"/>
                          <a:pt x="447712" y="449111"/>
                        </a:cubicBezTo>
                        <a:lnTo>
                          <a:pt x="197501" y="342944"/>
                        </a:lnTo>
                        <a:cubicBezTo>
                          <a:pt x="222970" y="322327"/>
                          <a:pt x="250771" y="302362"/>
                          <a:pt x="280905" y="283237"/>
                        </a:cubicBezTo>
                        <a:lnTo>
                          <a:pt x="589704" y="344064"/>
                        </a:lnTo>
                        <a:cubicBezTo>
                          <a:pt x="619744" y="326525"/>
                          <a:pt x="652304" y="309825"/>
                          <a:pt x="687195" y="294059"/>
                        </a:cubicBezTo>
                        <a:lnTo>
                          <a:pt x="533169" y="157945"/>
                        </a:lnTo>
                        <a:cubicBezTo>
                          <a:pt x="573098" y="142645"/>
                          <a:pt x="614613" y="128184"/>
                          <a:pt x="658461" y="114657"/>
                        </a:cubicBezTo>
                        <a:lnTo>
                          <a:pt x="897757" y="218305"/>
                        </a:lnTo>
                        <a:cubicBezTo>
                          <a:pt x="918281" y="212614"/>
                          <a:pt x="939179" y="207017"/>
                          <a:pt x="960636" y="201699"/>
                        </a:cubicBezTo>
                        <a:cubicBezTo>
                          <a:pt x="982187" y="196475"/>
                          <a:pt x="1003924" y="191623"/>
                          <a:pt x="1025755" y="187052"/>
                        </a:cubicBezTo>
                        <a:lnTo>
                          <a:pt x="981627" y="39463"/>
                        </a:lnTo>
                        <a:cubicBezTo>
                          <a:pt x="1032192" y="31066"/>
                          <a:pt x="1083130" y="24163"/>
                          <a:pt x="1134348" y="18472"/>
                        </a:cubicBezTo>
                        <a:lnTo>
                          <a:pt x="1279138" y="149548"/>
                        </a:lnTo>
                        <a:cubicBezTo>
                          <a:pt x="1326904" y="145164"/>
                          <a:pt x="1374763" y="142272"/>
                          <a:pt x="1422715" y="140779"/>
                        </a:cubicBezTo>
                        <a:lnTo>
                          <a:pt x="1486714" y="0"/>
                        </a:lnTo>
                        <a:cubicBezTo>
                          <a:pt x="1541104" y="280"/>
                          <a:pt x="1595400" y="1959"/>
                          <a:pt x="1649231" y="5038"/>
                        </a:cubicBezTo>
                        <a:lnTo>
                          <a:pt x="1688507" y="146470"/>
                        </a:lnTo>
                        <a:cubicBezTo>
                          <a:pt x="1736272" y="150015"/>
                          <a:pt x="1783479" y="154866"/>
                          <a:pt x="1829939" y="161210"/>
                        </a:cubicBezTo>
                        <a:lnTo>
                          <a:pt x="1987697" y="43194"/>
                        </a:lnTo>
                        <a:cubicBezTo>
                          <a:pt x="2039754" y="52151"/>
                          <a:pt x="2090692" y="62506"/>
                          <a:pt x="2140324" y="74168"/>
                        </a:cubicBezTo>
                        <a:lnTo>
                          <a:pt x="2076045" y="208976"/>
                        </a:lnTo>
                        <a:cubicBezTo>
                          <a:pt x="2118400" y="219984"/>
                          <a:pt x="2159169" y="232112"/>
                          <a:pt x="2198539" y="245453"/>
                        </a:cubicBezTo>
                        <a:lnTo>
                          <a:pt x="2427759" y="161956"/>
                        </a:lnTo>
                        <a:cubicBezTo>
                          <a:pt x="2470860" y="178749"/>
                          <a:pt x="2512096" y="196661"/>
                          <a:pt x="2551092" y="215879"/>
                        </a:cubicBezTo>
                        <a:lnTo>
                          <a:pt x="2395386" y="329790"/>
                        </a:lnTo>
                        <a:cubicBezTo>
                          <a:pt x="2426826" y="346769"/>
                          <a:pt x="2456400" y="364775"/>
                          <a:pt x="2483735" y="383620"/>
                        </a:cubicBezTo>
                        <a:lnTo>
                          <a:pt x="2756337" y="342664"/>
                        </a:lnTo>
                        <a:close/>
                        <a:moveTo>
                          <a:pt x="1391463" y="601925"/>
                        </a:moveTo>
                        <a:cubicBezTo>
                          <a:pt x="1279884" y="624875"/>
                          <a:pt x="1229599" y="685982"/>
                          <a:pt x="1279138" y="738413"/>
                        </a:cubicBezTo>
                        <a:cubicBezTo>
                          <a:pt x="1328769" y="790936"/>
                          <a:pt x="1459379" y="814819"/>
                          <a:pt x="1570958" y="791776"/>
                        </a:cubicBezTo>
                        <a:cubicBezTo>
                          <a:pt x="1682629" y="768733"/>
                          <a:pt x="1733007" y="707626"/>
                          <a:pt x="1683376" y="655195"/>
                        </a:cubicBezTo>
                        <a:cubicBezTo>
                          <a:pt x="1633837" y="602765"/>
                          <a:pt x="1503227" y="578882"/>
                          <a:pt x="1391463" y="601925"/>
                        </a:cubicBezTo>
                      </a:path>
                    </a:pathLst>
                  </a:custGeom>
                  <a:solidFill>
                    <a:srgbClr val="0070C0"/>
                  </a:solidFill>
                  <a:ln w="9329" cap="flat">
                    <a:noFill/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14" name="Graphic 4">
                    <a:extLst>
                      <a:ext uri="{FF2B5EF4-FFF2-40B4-BE49-F238E27FC236}">
                        <a16:creationId xmlns="" xmlns:a16="http://schemas.microsoft.com/office/drawing/2014/main" id="{1AF3C63A-2641-42B7-9757-A18ACBA97279}"/>
                      </a:ext>
                    </a:extLst>
                  </p:cNvPr>
                  <p:cNvGrpSpPr/>
                  <p:nvPr/>
                </p:nvGrpSpPr>
                <p:grpSpPr>
                  <a:xfrm>
                    <a:off x="7646060" y="4757685"/>
                    <a:ext cx="2951597" cy="1330018"/>
                    <a:chOff x="7646060" y="4757685"/>
                    <a:chExt cx="2951597" cy="1330018"/>
                  </a:xfrm>
                  <a:solidFill>
                    <a:srgbClr val="395FA3"/>
                  </a:solidFill>
                </p:grpSpPr>
                <p:sp>
                  <p:nvSpPr>
                    <p:cNvPr id="115" name="Freeform: Shape 121">
                      <a:extLst>
                        <a:ext uri="{FF2B5EF4-FFF2-40B4-BE49-F238E27FC236}">
                          <a16:creationId xmlns="" xmlns:a16="http://schemas.microsoft.com/office/drawing/2014/main" id="{A943A133-53E2-4C1B-972B-8F4DB92839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30761" y="5351960"/>
                      <a:ext cx="152720" cy="710237"/>
                    </a:xfrm>
                    <a:custGeom>
                      <a:avLst/>
                      <a:gdLst>
                        <a:gd name="connsiteX0" fmla="*/ 50751 w 152720"/>
                        <a:gd name="connsiteY0" fmla="*/ 17072 h 710237"/>
                        <a:gd name="connsiteX1" fmla="*/ 1959 w 152720"/>
                        <a:gd name="connsiteY1" fmla="*/ 23883 h 710237"/>
                        <a:gd name="connsiteX2" fmla="*/ 0 w 152720"/>
                        <a:gd name="connsiteY2" fmla="*/ 710238 h 710237"/>
                        <a:gd name="connsiteX3" fmla="*/ 48793 w 152720"/>
                        <a:gd name="connsiteY3" fmla="*/ 703428 h 710237"/>
                        <a:gd name="connsiteX4" fmla="*/ 150762 w 152720"/>
                        <a:gd name="connsiteY4" fmla="*/ 686355 h 710237"/>
                        <a:gd name="connsiteX5" fmla="*/ 152720 w 152720"/>
                        <a:gd name="connsiteY5" fmla="*/ 0 h 710237"/>
                        <a:gd name="connsiteX6" fmla="*/ 50751 w 152720"/>
                        <a:gd name="connsiteY6" fmla="*/ 17072 h 710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2720" h="710237">
                          <a:moveTo>
                            <a:pt x="50751" y="17072"/>
                          </a:moveTo>
                          <a:cubicBezTo>
                            <a:pt x="34518" y="19498"/>
                            <a:pt x="18286" y="21737"/>
                            <a:pt x="1959" y="23883"/>
                          </a:cubicBezTo>
                          <a:lnTo>
                            <a:pt x="0" y="710238"/>
                          </a:lnTo>
                          <a:cubicBezTo>
                            <a:pt x="16326" y="708092"/>
                            <a:pt x="32559" y="705853"/>
                            <a:pt x="48793" y="703428"/>
                          </a:cubicBezTo>
                          <a:cubicBezTo>
                            <a:pt x="82937" y="698390"/>
                            <a:pt x="116990" y="692699"/>
                            <a:pt x="150762" y="686355"/>
                          </a:cubicBezTo>
                          <a:lnTo>
                            <a:pt x="152720" y="0"/>
                          </a:lnTo>
                          <a:cubicBezTo>
                            <a:pt x="118855" y="6344"/>
                            <a:pt x="84897" y="12035"/>
                            <a:pt x="50751" y="170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6" name="Freeform: Shape 122">
                      <a:extLst>
                        <a:ext uri="{FF2B5EF4-FFF2-40B4-BE49-F238E27FC236}">
                          <a16:creationId xmlns="" xmlns:a16="http://schemas.microsoft.com/office/drawing/2014/main" id="{624F5889-9F30-40BA-A997-7C97151385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7650" y="5399166"/>
                      <a:ext cx="157384" cy="688537"/>
                    </a:xfrm>
                    <a:custGeom>
                      <a:avLst/>
                      <a:gdLst>
                        <a:gd name="connsiteX0" fmla="*/ 107753 w 157384"/>
                        <a:gd name="connsiteY0" fmla="*/ 2146 h 688537"/>
                        <a:gd name="connsiteX1" fmla="*/ 1959 w 157384"/>
                        <a:gd name="connsiteY1" fmla="*/ 0 h 688537"/>
                        <a:gd name="connsiteX2" fmla="*/ 0 w 157384"/>
                        <a:gd name="connsiteY2" fmla="*/ 686355 h 688537"/>
                        <a:gd name="connsiteX3" fmla="*/ 105794 w 157384"/>
                        <a:gd name="connsiteY3" fmla="*/ 688501 h 688537"/>
                        <a:gd name="connsiteX4" fmla="*/ 155426 w 157384"/>
                        <a:gd name="connsiteY4" fmla="*/ 688314 h 688537"/>
                        <a:gd name="connsiteX5" fmla="*/ 157385 w 157384"/>
                        <a:gd name="connsiteY5" fmla="*/ 1959 h 688537"/>
                        <a:gd name="connsiteX6" fmla="*/ 107753 w 157384"/>
                        <a:gd name="connsiteY6" fmla="*/ 2146 h 6885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384" h="688537">
                          <a:moveTo>
                            <a:pt x="107753" y="2146"/>
                          </a:moveTo>
                          <a:cubicBezTo>
                            <a:pt x="72302" y="2052"/>
                            <a:pt x="37038" y="1306"/>
                            <a:pt x="1959" y="0"/>
                          </a:cubicBezTo>
                          <a:lnTo>
                            <a:pt x="0" y="686355"/>
                          </a:lnTo>
                          <a:cubicBezTo>
                            <a:pt x="35078" y="687661"/>
                            <a:pt x="70343" y="688408"/>
                            <a:pt x="105794" y="688501"/>
                          </a:cubicBezTo>
                          <a:cubicBezTo>
                            <a:pt x="122307" y="688594"/>
                            <a:pt x="138913" y="688501"/>
                            <a:pt x="155426" y="688314"/>
                          </a:cubicBezTo>
                          <a:lnTo>
                            <a:pt x="157385" y="1959"/>
                          </a:lnTo>
                          <a:cubicBezTo>
                            <a:pt x="140872" y="2146"/>
                            <a:pt x="124266" y="2239"/>
                            <a:pt x="107753" y="2146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7" name="Freeform: Shape 123">
                      <a:extLst>
                        <a:ext uri="{FF2B5EF4-FFF2-40B4-BE49-F238E27FC236}">
                          <a16:creationId xmlns="" xmlns:a16="http://schemas.microsoft.com/office/drawing/2014/main" id="{80DD45B4-A02F-4B3F-BC5D-64C89406A5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92560" y="5225082"/>
                      <a:ext cx="128743" cy="733840"/>
                    </a:xfrm>
                    <a:custGeom>
                      <a:avLst/>
                      <a:gdLst>
                        <a:gd name="connsiteX0" fmla="*/ 0 w 128743"/>
                        <a:gd name="connsiteY0" fmla="*/ 733841 h 733840"/>
                        <a:gd name="connsiteX1" fmla="*/ 1959 w 128743"/>
                        <a:gd name="connsiteY1" fmla="*/ 47486 h 733840"/>
                        <a:gd name="connsiteX2" fmla="*/ 128744 w 128743"/>
                        <a:gd name="connsiteY2" fmla="*/ 0 h 733840"/>
                        <a:gd name="connsiteX3" fmla="*/ 126785 w 128743"/>
                        <a:gd name="connsiteY3" fmla="*/ 686355 h 733840"/>
                        <a:gd name="connsiteX4" fmla="*/ 0 w 128743"/>
                        <a:gd name="connsiteY4" fmla="*/ 733841 h 7338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743" h="733840">
                          <a:moveTo>
                            <a:pt x="0" y="733841"/>
                          </a:moveTo>
                          <a:lnTo>
                            <a:pt x="1959" y="47486"/>
                          </a:lnTo>
                          <a:cubicBezTo>
                            <a:pt x="46460" y="32652"/>
                            <a:pt x="88722" y="16793"/>
                            <a:pt x="128744" y="0"/>
                          </a:cubicBezTo>
                          <a:lnTo>
                            <a:pt x="126785" y="686355"/>
                          </a:lnTo>
                          <a:cubicBezTo>
                            <a:pt x="86762" y="703148"/>
                            <a:pt x="44407" y="719008"/>
                            <a:pt x="0" y="733841"/>
                          </a:cubicBezTo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" name="Freeform: Shape 124">
                      <a:extLst>
                        <a:ext uri="{FF2B5EF4-FFF2-40B4-BE49-F238E27FC236}">
                          <a16:creationId xmlns="" xmlns:a16="http://schemas.microsoft.com/office/drawing/2014/main" id="{DEAD1085-98CE-406A-8507-CD9A91956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4056" y="5337779"/>
                      <a:ext cx="144044" cy="712850"/>
                    </a:xfrm>
                    <a:custGeom>
                      <a:avLst/>
                      <a:gdLst>
                        <a:gd name="connsiteX0" fmla="*/ 33679 w 144044"/>
                        <a:gd name="connsiteY0" fmla="*/ 6624 h 712850"/>
                        <a:gd name="connsiteX1" fmla="*/ 1959 w 144044"/>
                        <a:gd name="connsiteY1" fmla="*/ 0 h 712850"/>
                        <a:gd name="connsiteX2" fmla="*/ 0 w 144044"/>
                        <a:gd name="connsiteY2" fmla="*/ 686355 h 712850"/>
                        <a:gd name="connsiteX3" fmla="*/ 31720 w 144044"/>
                        <a:gd name="connsiteY3" fmla="*/ 692979 h 712850"/>
                        <a:gd name="connsiteX4" fmla="*/ 142085 w 144044"/>
                        <a:gd name="connsiteY4" fmla="*/ 712850 h 712850"/>
                        <a:gd name="connsiteX5" fmla="*/ 144044 w 144044"/>
                        <a:gd name="connsiteY5" fmla="*/ 26495 h 712850"/>
                        <a:gd name="connsiteX6" fmla="*/ 33679 w 144044"/>
                        <a:gd name="connsiteY6" fmla="*/ 6624 h 7128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4044" h="712850">
                          <a:moveTo>
                            <a:pt x="33679" y="6624"/>
                          </a:moveTo>
                          <a:cubicBezTo>
                            <a:pt x="23043" y="4478"/>
                            <a:pt x="12408" y="2239"/>
                            <a:pt x="1959" y="0"/>
                          </a:cubicBezTo>
                          <a:lnTo>
                            <a:pt x="0" y="686355"/>
                          </a:lnTo>
                          <a:cubicBezTo>
                            <a:pt x="10542" y="688594"/>
                            <a:pt x="21084" y="690833"/>
                            <a:pt x="31720" y="692979"/>
                          </a:cubicBezTo>
                          <a:cubicBezTo>
                            <a:pt x="68010" y="700256"/>
                            <a:pt x="104768" y="706880"/>
                            <a:pt x="142085" y="712850"/>
                          </a:cubicBezTo>
                          <a:lnTo>
                            <a:pt x="144044" y="26495"/>
                          </a:lnTo>
                          <a:cubicBezTo>
                            <a:pt x="106727" y="20525"/>
                            <a:pt x="69876" y="13901"/>
                            <a:pt x="33679" y="6624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" name="Freeform: Shape 125">
                      <a:extLst>
                        <a:ext uri="{FF2B5EF4-FFF2-40B4-BE49-F238E27FC236}">
                          <a16:creationId xmlns="" xmlns:a16="http://schemas.microsoft.com/office/drawing/2014/main" id="{1E29BF03-60BE-47BB-BBA8-A50FB42C7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83136" y="5198307"/>
                      <a:ext cx="114096" cy="733467"/>
                    </a:xfrm>
                    <a:custGeom>
                      <a:avLst/>
                      <a:gdLst>
                        <a:gd name="connsiteX0" fmla="*/ 76873 w 114096"/>
                        <a:gd name="connsiteY0" fmla="*/ 32466 h 733467"/>
                        <a:gd name="connsiteX1" fmla="*/ 1959 w 114096"/>
                        <a:gd name="connsiteY1" fmla="*/ 0 h 733467"/>
                        <a:gd name="connsiteX2" fmla="*/ 0 w 114096"/>
                        <a:gd name="connsiteY2" fmla="*/ 686355 h 733467"/>
                        <a:gd name="connsiteX3" fmla="*/ 74914 w 114096"/>
                        <a:gd name="connsiteY3" fmla="*/ 718821 h 733467"/>
                        <a:gd name="connsiteX4" fmla="*/ 112138 w 114096"/>
                        <a:gd name="connsiteY4" fmla="*/ 733468 h 733467"/>
                        <a:gd name="connsiteX5" fmla="*/ 114097 w 114096"/>
                        <a:gd name="connsiteY5" fmla="*/ 47113 h 733467"/>
                        <a:gd name="connsiteX6" fmla="*/ 76873 w 114096"/>
                        <a:gd name="connsiteY6" fmla="*/ 32466 h 733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4096" h="733467">
                          <a:moveTo>
                            <a:pt x="76873" y="32466"/>
                          </a:moveTo>
                          <a:cubicBezTo>
                            <a:pt x="51218" y="22110"/>
                            <a:pt x="26309" y="11288"/>
                            <a:pt x="1959" y="0"/>
                          </a:cubicBezTo>
                          <a:lnTo>
                            <a:pt x="0" y="686355"/>
                          </a:lnTo>
                          <a:cubicBezTo>
                            <a:pt x="24349" y="697550"/>
                            <a:pt x="49352" y="708372"/>
                            <a:pt x="74914" y="718821"/>
                          </a:cubicBezTo>
                          <a:cubicBezTo>
                            <a:pt x="87136" y="723766"/>
                            <a:pt x="99637" y="728710"/>
                            <a:pt x="112138" y="733468"/>
                          </a:cubicBezTo>
                          <a:lnTo>
                            <a:pt x="114097" y="47113"/>
                          </a:lnTo>
                          <a:cubicBezTo>
                            <a:pt x="101596" y="42355"/>
                            <a:pt x="89188" y="37410"/>
                            <a:pt x="76873" y="32466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" name="Freeform: Shape 126">
                      <a:extLst>
                        <a:ext uri="{FF2B5EF4-FFF2-40B4-BE49-F238E27FC236}">
                          <a16:creationId xmlns="" xmlns:a16="http://schemas.microsoft.com/office/drawing/2014/main" id="{201AB2B5-700F-456E-BE5A-0ACD7E687C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0961" y="4996328"/>
                      <a:ext cx="71555" cy="748395"/>
                    </a:xfrm>
                    <a:custGeom>
                      <a:avLst/>
                      <a:gdLst>
                        <a:gd name="connsiteX0" fmla="*/ 0 w 71555"/>
                        <a:gd name="connsiteY0" fmla="*/ 686355 h 748395"/>
                        <a:gd name="connsiteX1" fmla="*/ 1959 w 71555"/>
                        <a:gd name="connsiteY1" fmla="*/ 0 h 748395"/>
                        <a:gd name="connsiteX2" fmla="*/ 71556 w 71555"/>
                        <a:gd name="connsiteY2" fmla="*/ 62040 h 748395"/>
                        <a:gd name="connsiteX3" fmla="*/ 69597 w 71555"/>
                        <a:gd name="connsiteY3" fmla="*/ 748395 h 748395"/>
                        <a:gd name="connsiteX4" fmla="*/ 0 w 71555"/>
                        <a:gd name="connsiteY4" fmla="*/ 686355 h 7483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1555" h="748395">
                          <a:moveTo>
                            <a:pt x="0" y="686355"/>
                          </a:moveTo>
                          <a:lnTo>
                            <a:pt x="1959" y="0"/>
                          </a:lnTo>
                          <a:cubicBezTo>
                            <a:pt x="23137" y="21458"/>
                            <a:pt x="46460" y="42169"/>
                            <a:pt x="71556" y="62040"/>
                          </a:cubicBezTo>
                          <a:lnTo>
                            <a:pt x="69597" y="748395"/>
                          </a:lnTo>
                          <a:cubicBezTo>
                            <a:pt x="44501" y="728430"/>
                            <a:pt x="21178" y="707719"/>
                            <a:pt x="0" y="686355"/>
                          </a:cubicBezTo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" name="Freeform: Shape 127">
                      <a:extLst>
                        <a:ext uri="{FF2B5EF4-FFF2-40B4-BE49-F238E27FC236}">
                          <a16:creationId xmlns="" xmlns:a16="http://schemas.microsoft.com/office/drawing/2014/main" id="{174D2564-F93C-47BA-A0AD-A6BA1DD436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46060" y="4757685"/>
                      <a:ext cx="21457" cy="755765"/>
                    </a:xfrm>
                    <a:custGeom>
                      <a:avLst/>
                      <a:gdLst>
                        <a:gd name="connsiteX0" fmla="*/ 0 w 21457"/>
                        <a:gd name="connsiteY0" fmla="*/ 686355 h 755765"/>
                        <a:gd name="connsiteX1" fmla="*/ 1959 w 21457"/>
                        <a:gd name="connsiteY1" fmla="*/ 0 h 755765"/>
                        <a:gd name="connsiteX2" fmla="*/ 21457 w 21457"/>
                        <a:gd name="connsiteY2" fmla="*/ 69410 h 755765"/>
                        <a:gd name="connsiteX3" fmla="*/ 19498 w 21457"/>
                        <a:gd name="connsiteY3" fmla="*/ 755765 h 755765"/>
                        <a:gd name="connsiteX4" fmla="*/ 0 w 21457"/>
                        <a:gd name="connsiteY4" fmla="*/ 686355 h 7557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457" h="755765">
                          <a:moveTo>
                            <a:pt x="0" y="686355"/>
                          </a:moveTo>
                          <a:lnTo>
                            <a:pt x="1959" y="0"/>
                          </a:lnTo>
                          <a:cubicBezTo>
                            <a:pt x="5970" y="23137"/>
                            <a:pt x="12221" y="46273"/>
                            <a:pt x="21457" y="69410"/>
                          </a:cubicBezTo>
                          <a:lnTo>
                            <a:pt x="19498" y="755765"/>
                          </a:lnTo>
                          <a:cubicBezTo>
                            <a:pt x="10262" y="732628"/>
                            <a:pt x="3918" y="709399"/>
                            <a:pt x="0" y="686355"/>
                          </a:cubicBezTo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2" name="Freeform: Shape 128">
                      <a:extLst>
                        <a:ext uri="{FF2B5EF4-FFF2-40B4-BE49-F238E27FC236}">
                          <a16:creationId xmlns="" xmlns:a16="http://schemas.microsoft.com/office/drawing/2014/main" id="{789CC88B-AF49-47E8-9F41-BB7A72054A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49219" y="5036910"/>
                      <a:ext cx="88067" cy="752499"/>
                    </a:xfrm>
                    <a:custGeom>
                      <a:avLst/>
                      <a:gdLst>
                        <a:gd name="connsiteX0" fmla="*/ 80418 w 88067"/>
                        <a:gd name="connsiteY0" fmla="*/ 6624 h 752499"/>
                        <a:gd name="connsiteX1" fmla="*/ 1959 w 88067"/>
                        <a:gd name="connsiteY1" fmla="*/ 66145 h 752499"/>
                        <a:gd name="connsiteX2" fmla="*/ 0 w 88067"/>
                        <a:gd name="connsiteY2" fmla="*/ 752500 h 752499"/>
                        <a:gd name="connsiteX3" fmla="*/ 78460 w 88067"/>
                        <a:gd name="connsiteY3" fmla="*/ 692979 h 752499"/>
                        <a:gd name="connsiteX4" fmla="*/ 86109 w 88067"/>
                        <a:gd name="connsiteY4" fmla="*/ 686355 h 752499"/>
                        <a:gd name="connsiteX5" fmla="*/ 88068 w 88067"/>
                        <a:gd name="connsiteY5" fmla="*/ 0 h 752499"/>
                        <a:gd name="connsiteX6" fmla="*/ 80418 w 88067"/>
                        <a:gd name="connsiteY6" fmla="*/ 6624 h 752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8067" h="752499">
                          <a:moveTo>
                            <a:pt x="80418" y="6624"/>
                          </a:moveTo>
                          <a:cubicBezTo>
                            <a:pt x="56441" y="27055"/>
                            <a:pt x="30227" y="46926"/>
                            <a:pt x="1959" y="66145"/>
                          </a:cubicBezTo>
                          <a:lnTo>
                            <a:pt x="0" y="752500"/>
                          </a:lnTo>
                          <a:cubicBezTo>
                            <a:pt x="28360" y="733282"/>
                            <a:pt x="54483" y="713410"/>
                            <a:pt x="78460" y="692979"/>
                          </a:cubicBezTo>
                          <a:cubicBezTo>
                            <a:pt x="81071" y="690740"/>
                            <a:pt x="83590" y="688594"/>
                            <a:pt x="86109" y="686355"/>
                          </a:cubicBezTo>
                          <a:lnTo>
                            <a:pt x="88068" y="0"/>
                          </a:lnTo>
                          <a:cubicBezTo>
                            <a:pt x="85549" y="2239"/>
                            <a:pt x="83031" y="4385"/>
                            <a:pt x="80418" y="6624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" name="Freeform: Shape 129">
                      <a:extLst>
                        <a:ext uri="{FF2B5EF4-FFF2-40B4-BE49-F238E27FC236}">
                          <a16:creationId xmlns="" xmlns:a16="http://schemas.microsoft.com/office/drawing/2014/main" id="{C7B2CA1A-4ADF-4274-A1E5-D7F32A4EA6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61367" y="4810675"/>
                      <a:ext cx="36291" cy="763415"/>
                    </a:xfrm>
                    <a:custGeom>
                      <a:avLst/>
                      <a:gdLst>
                        <a:gd name="connsiteX0" fmla="*/ 30040 w 36291"/>
                        <a:gd name="connsiteY0" fmla="*/ 17819 h 763415"/>
                        <a:gd name="connsiteX1" fmla="*/ 6437 w 36291"/>
                        <a:gd name="connsiteY1" fmla="*/ 69037 h 763415"/>
                        <a:gd name="connsiteX2" fmla="*/ 1959 w 36291"/>
                        <a:gd name="connsiteY2" fmla="*/ 77060 h 763415"/>
                        <a:gd name="connsiteX3" fmla="*/ 0 w 36291"/>
                        <a:gd name="connsiteY3" fmla="*/ 763415 h 763415"/>
                        <a:gd name="connsiteX4" fmla="*/ 4478 w 36291"/>
                        <a:gd name="connsiteY4" fmla="*/ 755392 h 763415"/>
                        <a:gd name="connsiteX5" fmla="*/ 28081 w 36291"/>
                        <a:gd name="connsiteY5" fmla="*/ 704174 h 763415"/>
                        <a:gd name="connsiteX6" fmla="*/ 34331 w 36291"/>
                        <a:gd name="connsiteY6" fmla="*/ 686355 h 763415"/>
                        <a:gd name="connsiteX7" fmla="*/ 36291 w 36291"/>
                        <a:gd name="connsiteY7" fmla="*/ 0 h 763415"/>
                        <a:gd name="connsiteX8" fmla="*/ 30040 w 36291"/>
                        <a:gd name="connsiteY8" fmla="*/ 17819 h 7634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6291" h="763415">
                          <a:moveTo>
                            <a:pt x="30040" y="17819"/>
                          </a:moveTo>
                          <a:cubicBezTo>
                            <a:pt x="23603" y="35078"/>
                            <a:pt x="15673" y="52151"/>
                            <a:pt x="6437" y="69037"/>
                          </a:cubicBezTo>
                          <a:cubicBezTo>
                            <a:pt x="4945" y="71742"/>
                            <a:pt x="3452" y="74354"/>
                            <a:pt x="1959" y="77060"/>
                          </a:cubicBezTo>
                          <a:lnTo>
                            <a:pt x="0" y="763415"/>
                          </a:lnTo>
                          <a:cubicBezTo>
                            <a:pt x="1586" y="760803"/>
                            <a:pt x="3078" y="758097"/>
                            <a:pt x="4478" y="755392"/>
                          </a:cubicBezTo>
                          <a:cubicBezTo>
                            <a:pt x="13807" y="738506"/>
                            <a:pt x="21643" y="721433"/>
                            <a:pt x="28081" y="704174"/>
                          </a:cubicBezTo>
                          <a:cubicBezTo>
                            <a:pt x="30320" y="698203"/>
                            <a:pt x="32372" y="692326"/>
                            <a:pt x="34331" y="686355"/>
                          </a:cubicBezTo>
                          <a:lnTo>
                            <a:pt x="36291" y="0"/>
                          </a:lnTo>
                          <a:cubicBezTo>
                            <a:pt x="34331" y="5971"/>
                            <a:pt x="32279" y="11941"/>
                            <a:pt x="30040" y="17819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7" name="Graphic 4">
                  <a:extLst>
                    <a:ext uri="{FF2B5EF4-FFF2-40B4-BE49-F238E27FC236}">
                      <a16:creationId xmlns="" xmlns:a16="http://schemas.microsoft.com/office/drawing/2014/main" id="{9C40919C-879F-444A-B737-976D3A4AA47D}"/>
                    </a:ext>
                  </a:extLst>
                </p:cNvPr>
                <p:cNvGrpSpPr/>
                <p:nvPr/>
              </p:nvGrpSpPr>
              <p:grpSpPr>
                <a:xfrm>
                  <a:off x="4298060" y="4563636"/>
                  <a:ext cx="2051881" cy="1449583"/>
                  <a:chOff x="4298060" y="4563636"/>
                  <a:chExt cx="2051881" cy="1449583"/>
                </a:xfrm>
              </p:grpSpPr>
              <p:sp>
                <p:nvSpPr>
                  <p:cNvPr id="80" name="Freeform: Shape 86">
                    <a:extLst>
                      <a:ext uri="{FF2B5EF4-FFF2-40B4-BE49-F238E27FC236}">
                        <a16:creationId xmlns="" xmlns:a16="http://schemas.microsoft.com/office/drawing/2014/main" id="{6446857F-9FA8-4506-9BCB-D059D030B331}"/>
                      </a:ext>
                    </a:extLst>
                  </p:cNvPr>
                  <p:cNvSpPr/>
                  <p:nvPr/>
                </p:nvSpPr>
                <p:spPr>
                  <a:xfrm>
                    <a:off x="4910994" y="4856823"/>
                    <a:ext cx="824805" cy="670714"/>
                  </a:xfrm>
                  <a:custGeom>
                    <a:avLst/>
                    <a:gdLst>
                      <a:gd name="connsiteX0" fmla="*/ 801945 w 824805"/>
                      <a:gd name="connsiteY0" fmla="*/ 134840 h 670714"/>
                      <a:gd name="connsiteX1" fmla="*/ 569926 w 824805"/>
                      <a:gd name="connsiteY1" fmla="*/ 15892 h 670714"/>
                      <a:gd name="connsiteX2" fmla="*/ 519081 w 824805"/>
                      <a:gd name="connsiteY2" fmla="*/ 7309 h 670714"/>
                      <a:gd name="connsiteX3" fmla="*/ 476446 w 824805"/>
                      <a:gd name="connsiteY3" fmla="*/ 2738 h 670714"/>
                      <a:gd name="connsiteX4" fmla="*/ 438196 w 824805"/>
                      <a:gd name="connsiteY4" fmla="*/ 499 h 670714"/>
                      <a:gd name="connsiteX5" fmla="*/ 402092 w 824805"/>
                      <a:gd name="connsiteY5" fmla="*/ 33 h 670714"/>
                      <a:gd name="connsiteX6" fmla="*/ 366921 w 824805"/>
                      <a:gd name="connsiteY6" fmla="*/ 1059 h 670714"/>
                      <a:gd name="connsiteX7" fmla="*/ 331842 w 824805"/>
                      <a:gd name="connsiteY7" fmla="*/ 3484 h 670714"/>
                      <a:gd name="connsiteX8" fmla="*/ 295645 w 824805"/>
                      <a:gd name="connsiteY8" fmla="*/ 7589 h 670714"/>
                      <a:gd name="connsiteX9" fmla="*/ 280251 w 824805"/>
                      <a:gd name="connsiteY9" fmla="*/ 9828 h 670714"/>
                      <a:gd name="connsiteX10" fmla="*/ 257301 w 824805"/>
                      <a:gd name="connsiteY10" fmla="*/ 13840 h 670714"/>
                      <a:gd name="connsiteX11" fmla="*/ 215506 w 824805"/>
                      <a:gd name="connsiteY11" fmla="*/ 23169 h 670714"/>
                      <a:gd name="connsiteX12" fmla="*/ 163729 w 824805"/>
                      <a:gd name="connsiteY12" fmla="*/ 39122 h 670714"/>
                      <a:gd name="connsiteX13" fmla="*/ 47766 w 824805"/>
                      <a:gd name="connsiteY13" fmla="*/ 105920 h 670714"/>
                      <a:gd name="connsiteX14" fmla="*/ 24069 w 824805"/>
                      <a:gd name="connsiteY14" fmla="*/ 133721 h 670714"/>
                      <a:gd name="connsiteX15" fmla="*/ 12501 w 824805"/>
                      <a:gd name="connsiteY15" fmla="*/ 155085 h 670714"/>
                      <a:gd name="connsiteX16" fmla="*/ 6624 w 824805"/>
                      <a:gd name="connsiteY16" fmla="*/ 174024 h 670714"/>
                      <a:gd name="connsiteX17" fmla="*/ 4758 w 824805"/>
                      <a:gd name="connsiteY17" fmla="*/ 191656 h 670714"/>
                      <a:gd name="connsiteX18" fmla="*/ 4758 w 824805"/>
                      <a:gd name="connsiteY18" fmla="*/ 191843 h 670714"/>
                      <a:gd name="connsiteX19" fmla="*/ 0 w 824805"/>
                      <a:gd name="connsiteY19" fmla="*/ 662225 h 670714"/>
                      <a:gd name="connsiteX20" fmla="*/ 0 w 824805"/>
                      <a:gd name="connsiteY20" fmla="*/ 662038 h 670714"/>
                      <a:gd name="connsiteX21" fmla="*/ 1866 w 824805"/>
                      <a:gd name="connsiteY21" fmla="*/ 644406 h 670714"/>
                      <a:gd name="connsiteX22" fmla="*/ 7743 w 824805"/>
                      <a:gd name="connsiteY22" fmla="*/ 625468 h 670714"/>
                      <a:gd name="connsiteX23" fmla="*/ 19311 w 824805"/>
                      <a:gd name="connsiteY23" fmla="*/ 604103 h 670714"/>
                      <a:gd name="connsiteX24" fmla="*/ 43008 w 824805"/>
                      <a:gd name="connsiteY24" fmla="*/ 576302 h 670714"/>
                      <a:gd name="connsiteX25" fmla="*/ 158971 w 824805"/>
                      <a:gd name="connsiteY25" fmla="*/ 509504 h 670714"/>
                      <a:gd name="connsiteX26" fmla="*/ 210748 w 824805"/>
                      <a:gd name="connsiteY26" fmla="*/ 493551 h 670714"/>
                      <a:gd name="connsiteX27" fmla="*/ 252543 w 824805"/>
                      <a:gd name="connsiteY27" fmla="*/ 484222 h 670714"/>
                      <a:gd name="connsiteX28" fmla="*/ 275494 w 824805"/>
                      <a:gd name="connsiteY28" fmla="*/ 480211 h 670714"/>
                      <a:gd name="connsiteX29" fmla="*/ 290887 w 824805"/>
                      <a:gd name="connsiteY29" fmla="*/ 477971 h 670714"/>
                      <a:gd name="connsiteX30" fmla="*/ 327085 w 824805"/>
                      <a:gd name="connsiteY30" fmla="*/ 473867 h 670714"/>
                      <a:gd name="connsiteX31" fmla="*/ 362162 w 824805"/>
                      <a:gd name="connsiteY31" fmla="*/ 471441 h 670714"/>
                      <a:gd name="connsiteX32" fmla="*/ 397334 w 824805"/>
                      <a:gd name="connsiteY32" fmla="*/ 470415 h 670714"/>
                      <a:gd name="connsiteX33" fmla="*/ 433438 w 824805"/>
                      <a:gd name="connsiteY33" fmla="*/ 470881 h 670714"/>
                      <a:gd name="connsiteX34" fmla="*/ 471688 w 824805"/>
                      <a:gd name="connsiteY34" fmla="*/ 473120 h 670714"/>
                      <a:gd name="connsiteX35" fmla="*/ 514323 w 824805"/>
                      <a:gd name="connsiteY35" fmla="*/ 477692 h 670714"/>
                      <a:gd name="connsiteX36" fmla="*/ 565168 w 824805"/>
                      <a:gd name="connsiteY36" fmla="*/ 486275 h 670714"/>
                      <a:gd name="connsiteX37" fmla="*/ 797187 w 824805"/>
                      <a:gd name="connsiteY37" fmla="*/ 605223 h 670714"/>
                      <a:gd name="connsiteX38" fmla="*/ 820044 w 824805"/>
                      <a:gd name="connsiteY38" fmla="*/ 670714 h 670714"/>
                      <a:gd name="connsiteX39" fmla="*/ 824802 w 824805"/>
                      <a:gd name="connsiteY39" fmla="*/ 200332 h 670714"/>
                      <a:gd name="connsiteX40" fmla="*/ 801945 w 824805"/>
                      <a:gd name="connsiteY40" fmla="*/ 134840 h 670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824805" h="670714">
                        <a:moveTo>
                          <a:pt x="801945" y="134840"/>
                        </a:moveTo>
                        <a:cubicBezTo>
                          <a:pt x="761736" y="79238"/>
                          <a:pt x="674974" y="37350"/>
                          <a:pt x="569926" y="15892"/>
                        </a:cubicBezTo>
                        <a:cubicBezTo>
                          <a:pt x="553413" y="12534"/>
                          <a:pt x="536433" y="9642"/>
                          <a:pt x="519081" y="7309"/>
                        </a:cubicBezTo>
                        <a:cubicBezTo>
                          <a:pt x="505087" y="5443"/>
                          <a:pt x="490813" y="3858"/>
                          <a:pt x="476446" y="2738"/>
                        </a:cubicBezTo>
                        <a:cubicBezTo>
                          <a:pt x="463758" y="1712"/>
                          <a:pt x="450977" y="966"/>
                          <a:pt x="438196" y="499"/>
                        </a:cubicBezTo>
                        <a:cubicBezTo>
                          <a:pt x="426255" y="33"/>
                          <a:pt x="414220" y="-61"/>
                          <a:pt x="402092" y="33"/>
                        </a:cubicBezTo>
                        <a:cubicBezTo>
                          <a:pt x="390430" y="126"/>
                          <a:pt x="378675" y="406"/>
                          <a:pt x="366921" y="1059"/>
                        </a:cubicBezTo>
                        <a:cubicBezTo>
                          <a:pt x="355259" y="1618"/>
                          <a:pt x="343504" y="2458"/>
                          <a:pt x="331842" y="3484"/>
                        </a:cubicBezTo>
                        <a:cubicBezTo>
                          <a:pt x="319714" y="4604"/>
                          <a:pt x="307680" y="6003"/>
                          <a:pt x="295645" y="7589"/>
                        </a:cubicBezTo>
                        <a:cubicBezTo>
                          <a:pt x="290514" y="8335"/>
                          <a:pt x="285383" y="9082"/>
                          <a:pt x="280251" y="9828"/>
                        </a:cubicBezTo>
                        <a:cubicBezTo>
                          <a:pt x="272508" y="11041"/>
                          <a:pt x="264858" y="12347"/>
                          <a:pt x="257301" y="13840"/>
                        </a:cubicBezTo>
                        <a:cubicBezTo>
                          <a:pt x="242841" y="16639"/>
                          <a:pt x="228940" y="19717"/>
                          <a:pt x="215506" y="23169"/>
                        </a:cubicBezTo>
                        <a:cubicBezTo>
                          <a:pt x="197221" y="27834"/>
                          <a:pt x="179869" y="33245"/>
                          <a:pt x="163729" y="39122"/>
                        </a:cubicBezTo>
                        <a:cubicBezTo>
                          <a:pt x="114284" y="57034"/>
                          <a:pt x="74914" y="79985"/>
                          <a:pt x="47766" y="105920"/>
                        </a:cubicBezTo>
                        <a:cubicBezTo>
                          <a:pt x="38437" y="114876"/>
                          <a:pt x="30507" y="124112"/>
                          <a:pt x="24069" y="133721"/>
                        </a:cubicBezTo>
                        <a:cubicBezTo>
                          <a:pt x="19405" y="140718"/>
                          <a:pt x="15487" y="147902"/>
                          <a:pt x="12501" y="155085"/>
                        </a:cubicBezTo>
                        <a:cubicBezTo>
                          <a:pt x="9889" y="161336"/>
                          <a:pt x="7930" y="167680"/>
                          <a:pt x="6624" y="174024"/>
                        </a:cubicBezTo>
                        <a:cubicBezTo>
                          <a:pt x="5411" y="179901"/>
                          <a:pt x="4758" y="185779"/>
                          <a:pt x="4758" y="191656"/>
                        </a:cubicBezTo>
                        <a:cubicBezTo>
                          <a:pt x="4758" y="191749"/>
                          <a:pt x="4758" y="191749"/>
                          <a:pt x="4758" y="191843"/>
                        </a:cubicBezTo>
                        <a:lnTo>
                          <a:pt x="0" y="662225"/>
                        </a:lnTo>
                        <a:cubicBezTo>
                          <a:pt x="0" y="662132"/>
                          <a:pt x="0" y="662132"/>
                          <a:pt x="0" y="662038"/>
                        </a:cubicBezTo>
                        <a:cubicBezTo>
                          <a:pt x="93" y="656161"/>
                          <a:pt x="746" y="650190"/>
                          <a:pt x="1866" y="644406"/>
                        </a:cubicBezTo>
                        <a:cubicBezTo>
                          <a:pt x="3172" y="638062"/>
                          <a:pt x="5131" y="631718"/>
                          <a:pt x="7743" y="625468"/>
                        </a:cubicBezTo>
                        <a:cubicBezTo>
                          <a:pt x="10729" y="618191"/>
                          <a:pt x="14647" y="611100"/>
                          <a:pt x="19311" y="604103"/>
                        </a:cubicBezTo>
                        <a:cubicBezTo>
                          <a:pt x="25749" y="594587"/>
                          <a:pt x="33679" y="585258"/>
                          <a:pt x="43008" y="576302"/>
                        </a:cubicBezTo>
                        <a:cubicBezTo>
                          <a:pt x="70249" y="550367"/>
                          <a:pt x="109619" y="527417"/>
                          <a:pt x="158971" y="509504"/>
                        </a:cubicBezTo>
                        <a:cubicBezTo>
                          <a:pt x="175204" y="503627"/>
                          <a:pt x="192463" y="498309"/>
                          <a:pt x="210748" y="493551"/>
                        </a:cubicBezTo>
                        <a:cubicBezTo>
                          <a:pt x="224183" y="490100"/>
                          <a:pt x="238083" y="487021"/>
                          <a:pt x="252543" y="484222"/>
                        </a:cubicBezTo>
                        <a:cubicBezTo>
                          <a:pt x="260007" y="482823"/>
                          <a:pt x="267657" y="481423"/>
                          <a:pt x="275494" y="480211"/>
                        </a:cubicBezTo>
                        <a:cubicBezTo>
                          <a:pt x="280625" y="479371"/>
                          <a:pt x="285756" y="478625"/>
                          <a:pt x="290887" y="477971"/>
                        </a:cubicBezTo>
                        <a:cubicBezTo>
                          <a:pt x="302922" y="476292"/>
                          <a:pt x="314956" y="474893"/>
                          <a:pt x="327085" y="473867"/>
                        </a:cubicBezTo>
                        <a:cubicBezTo>
                          <a:pt x="338746" y="472840"/>
                          <a:pt x="350501" y="472001"/>
                          <a:pt x="362162" y="471441"/>
                        </a:cubicBezTo>
                        <a:cubicBezTo>
                          <a:pt x="373917" y="470881"/>
                          <a:pt x="385672" y="470508"/>
                          <a:pt x="397334" y="470415"/>
                        </a:cubicBezTo>
                        <a:cubicBezTo>
                          <a:pt x="409462" y="470322"/>
                          <a:pt x="421497" y="470508"/>
                          <a:pt x="433438" y="470881"/>
                        </a:cubicBezTo>
                        <a:cubicBezTo>
                          <a:pt x="446313" y="471348"/>
                          <a:pt x="459094" y="472094"/>
                          <a:pt x="471688" y="473120"/>
                        </a:cubicBezTo>
                        <a:cubicBezTo>
                          <a:pt x="486055" y="474333"/>
                          <a:pt x="500329" y="475826"/>
                          <a:pt x="514323" y="477692"/>
                        </a:cubicBezTo>
                        <a:cubicBezTo>
                          <a:pt x="531675" y="480024"/>
                          <a:pt x="548655" y="482916"/>
                          <a:pt x="565168" y="486275"/>
                        </a:cubicBezTo>
                        <a:cubicBezTo>
                          <a:pt x="670216" y="507639"/>
                          <a:pt x="756978" y="549527"/>
                          <a:pt x="797187" y="605223"/>
                        </a:cubicBezTo>
                        <a:cubicBezTo>
                          <a:pt x="812860" y="626960"/>
                          <a:pt x="820231" y="649071"/>
                          <a:pt x="820044" y="670714"/>
                        </a:cubicBezTo>
                        <a:lnTo>
                          <a:pt x="824802" y="200332"/>
                        </a:lnTo>
                        <a:cubicBezTo>
                          <a:pt x="824988" y="178688"/>
                          <a:pt x="817711" y="156578"/>
                          <a:pt x="801945" y="1348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93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81" name="Graphic 4">
                    <a:extLst>
                      <a:ext uri="{FF2B5EF4-FFF2-40B4-BE49-F238E27FC236}">
                        <a16:creationId xmlns="" xmlns:a16="http://schemas.microsoft.com/office/drawing/2014/main" id="{575A2E34-D541-42D3-9320-D6DD50532D1A}"/>
                      </a:ext>
                    </a:extLst>
                  </p:cNvPr>
                  <p:cNvGrpSpPr/>
                  <p:nvPr/>
                </p:nvGrpSpPr>
                <p:grpSpPr>
                  <a:xfrm>
                    <a:off x="4298060" y="4592463"/>
                    <a:ext cx="2043579" cy="1420755"/>
                    <a:chOff x="4298060" y="4592463"/>
                    <a:chExt cx="2043579" cy="1420755"/>
                  </a:xfrm>
                  <a:solidFill>
                    <a:srgbClr val="3A5925"/>
                  </a:solidFill>
                </p:grpSpPr>
                <p:sp>
                  <p:nvSpPr>
                    <p:cNvPr id="93" name="Freeform: Shape 99">
                      <a:extLst>
                        <a:ext uri="{FF2B5EF4-FFF2-40B4-BE49-F238E27FC236}">
                          <a16:creationId xmlns="" xmlns:a16="http://schemas.microsoft.com/office/drawing/2014/main" id="{8D005810-DB2E-4D74-8BD3-7067AC117E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1473" y="4614854"/>
                      <a:ext cx="64092" cy="571884"/>
                    </a:xfrm>
                    <a:custGeom>
                      <a:avLst/>
                      <a:gdLst>
                        <a:gd name="connsiteX0" fmla="*/ 64092 w 64092"/>
                        <a:gd name="connsiteY0" fmla="*/ 101503 h 571884"/>
                        <a:gd name="connsiteX1" fmla="*/ 59334 w 64092"/>
                        <a:gd name="connsiteY1" fmla="*/ 571885 h 571884"/>
                        <a:gd name="connsiteX2" fmla="*/ 0 w 64092"/>
                        <a:gd name="connsiteY2" fmla="*/ 470382 h 571884"/>
                        <a:gd name="connsiteX3" fmla="*/ 4758 w 64092"/>
                        <a:gd name="connsiteY3" fmla="*/ 0 h 5718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4092" h="571884">
                          <a:moveTo>
                            <a:pt x="64092" y="101503"/>
                          </a:moveTo>
                          <a:lnTo>
                            <a:pt x="59334" y="571885"/>
                          </a:lnTo>
                          <a:lnTo>
                            <a:pt x="0" y="470382"/>
                          </a:lnTo>
                          <a:lnTo>
                            <a:pt x="4758" y="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" name="Freeform: Shape 100">
                      <a:extLst>
                        <a:ext uri="{FF2B5EF4-FFF2-40B4-BE49-F238E27FC236}">
                          <a16:creationId xmlns="" xmlns:a16="http://schemas.microsoft.com/office/drawing/2014/main" id="{C7AD96A4-2811-4A5C-B445-4C9550E6A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68610" y="4715703"/>
                      <a:ext cx="136953" cy="559476"/>
                    </a:xfrm>
                    <a:custGeom>
                      <a:avLst/>
                      <a:gdLst>
                        <a:gd name="connsiteX0" fmla="*/ 136954 w 136953"/>
                        <a:gd name="connsiteY0" fmla="*/ 89095 h 559476"/>
                        <a:gd name="connsiteX1" fmla="*/ 132196 w 136953"/>
                        <a:gd name="connsiteY1" fmla="*/ 559477 h 559476"/>
                        <a:gd name="connsiteX2" fmla="*/ 0 w 136953"/>
                        <a:gd name="connsiteY2" fmla="*/ 470382 h 559476"/>
                        <a:gd name="connsiteX3" fmla="*/ 4758 w 136953"/>
                        <a:gd name="connsiteY3" fmla="*/ 0 h 559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6953" h="559476">
                          <a:moveTo>
                            <a:pt x="136954" y="89095"/>
                          </a:moveTo>
                          <a:lnTo>
                            <a:pt x="132196" y="559477"/>
                          </a:lnTo>
                          <a:lnTo>
                            <a:pt x="0" y="470382"/>
                          </a:lnTo>
                          <a:lnTo>
                            <a:pt x="4758" y="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" name="Freeform: Shape 101">
                      <a:extLst>
                        <a:ext uri="{FF2B5EF4-FFF2-40B4-BE49-F238E27FC236}">
                          <a16:creationId xmlns="" xmlns:a16="http://schemas.microsoft.com/office/drawing/2014/main" id="{332CD8A6-DE60-410D-A133-9CFECC5B39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75680" y="4858534"/>
                      <a:ext cx="196940" cy="534567"/>
                    </a:xfrm>
                    <a:custGeom>
                      <a:avLst/>
                      <a:gdLst>
                        <a:gd name="connsiteX0" fmla="*/ 196941 w 196940"/>
                        <a:gd name="connsiteY0" fmla="*/ 64185 h 534567"/>
                        <a:gd name="connsiteX1" fmla="*/ 192183 w 196940"/>
                        <a:gd name="connsiteY1" fmla="*/ 534568 h 534567"/>
                        <a:gd name="connsiteX2" fmla="*/ 0 w 196940"/>
                        <a:gd name="connsiteY2" fmla="*/ 470382 h 534567"/>
                        <a:gd name="connsiteX3" fmla="*/ 4758 w 196940"/>
                        <a:gd name="connsiteY3" fmla="*/ 0 h 5345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6940" h="534567">
                          <a:moveTo>
                            <a:pt x="196941" y="64185"/>
                          </a:moveTo>
                          <a:lnTo>
                            <a:pt x="192183" y="534568"/>
                          </a:lnTo>
                          <a:lnTo>
                            <a:pt x="0" y="470382"/>
                          </a:lnTo>
                          <a:lnTo>
                            <a:pt x="4758" y="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6" name="Freeform: Shape 102">
                      <a:extLst>
                        <a:ext uri="{FF2B5EF4-FFF2-40B4-BE49-F238E27FC236}">
                          <a16:creationId xmlns="" xmlns:a16="http://schemas.microsoft.com/office/drawing/2014/main" id="{4B2E1333-3189-4DD0-A453-A3744C8412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35413" y="4592463"/>
                      <a:ext cx="18845" cy="232205"/>
                    </a:xfrm>
                    <a:custGeom>
                      <a:avLst/>
                      <a:gdLst>
                        <a:gd name="connsiteX0" fmla="*/ 18845 w 18845"/>
                        <a:gd name="connsiteY0" fmla="*/ 0 h 232205"/>
                        <a:gd name="connsiteX1" fmla="*/ 16513 w 18845"/>
                        <a:gd name="connsiteY1" fmla="*/ 230247 h 232205"/>
                        <a:gd name="connsiteX2" fmla="*/ 0 w 18845"/>
                        <a:gd name="connsiteY2" fmla="*/ 232206 h 232205"/>
                        <a:gd name="connsiteX3" fmla="*/ 1400 w 18845"/>
                        <a:gd name="connsiteY3" fmla="*/ 97024 h 2322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845" h="232205">
                          <a:moveTo>
                            <a:pt x="18845" y="0"/>
                          </a:moveTo>
                          <a:lnTo>
                            <a:pt x="16513" y="230247"/>
                          </a:lnTo>
                          <a:lnTo>
                            <a:pt x="0" y="232206"/>
                          </a:lnTo>
                          <a:lnTo>
                            <a:pt x="1400" y="97024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103">
                      <a:extLst>
                        <a:ext uri="{FF2B5EF4-FFF2-40B4-BE49-F238E27FC236}">
                          <a16:creationId xmlns="" xmlns:a16="http://schemas.microsoft.com/office/drawing/2014/main" id="{37621326-70A2-47AE-9F26-A1F73A8A2F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3683" y="4675027"/>
                      <a:ext cx="88814" cy="556398"/>
                    </a:xfrm>
                    <a:custGeom>
                      <a:avLst/>
                      <a:gdLst>
                        <a:gd name="connsiteX0" fmla="*/ 88815 w 88814"/>
                        <a:gd name="connsiteY0" fmla="*/ 0 h 556398"/>
                        <a:gd name="connsiteX1" fmla="*/ 84057 w 88814"/>
                        <a:gd name="connsiteY1" fmla="*/ 470382 h 556398"/>
                        <a:gd name="connsiteX2" fmla="*/ 0 w 88814"/>
                        <a:gd name="connsiteY2" fmla="*/ 556398 h 556398"/>
                        <a:gd name="connsiteX3" fmla="*/ 4758 w 88814"/>
                        <a:gd name="connsiteY3" fmla="*/ 85923 h 5563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8814" h="556398">
                          <a:moveTo>
                            <a:pt x="88815" y="0"/>
                          </a:moveTo>
                          <a:lnTo>
                            <a:pt x="84057" y="470382"/>
                          </a:lnTo>
                          <a:lnTo>
                            <a:pt x="0" y="556398"/>
                          </a:lnTo>
                          <a:lnTo>
                            <a:pt x="4758" y="85923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" name="Freeform: Shape 104">
                      <a:extLst>
                        <a:ext uri="{FF2B5EF4-FFF2-40B4-BE49-F238E27FC236}">
                          <a16:creationId xmlns="" xmlns:a16="http://schemas.microsoft.com/office/drawing/2014/main" id="{AFB5A165-802B-48ED-A582-745E816EA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0939" y="4801439"/>
                      <a:ext cx="144137" cy="536247"/>
                    </a:xfrm>
                    <a:custGeom>
                      <a:avLst/>
                      <a:gdLst>
                        <a:gd name="connsiteX0" fmla="*/ 144138 w 144137"/>
                        <a:gd name="connsiteY0" fmla="*/ 0 h 536247"/>
                        <a:gd name="connsiteX1" fmla="*/ 139379 w 144137"/>
                        <a:gd name="connsiteY1" fmla="*/ 470476 h 536247"/>
                        <a:gd name="connsiteX2" fmla="*/ 0 w 144137"/>
                        <a:gd name="connsiteY2" fmla="*/ 536247 h 536247"/>
                        <a:gd name="connsiteX3" fmla="*/ 4758 w 144137"/>
                        <a:gd name="connsiteY3" fmla="*/ 65865 h 536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4137" h="536247">
                          <a:moveTo>
                            <a:pt x="144138" y="0"/>
                          </a:moveTo>
                          <a:lnTo>
                            <a:pt x="139379" y="470476"/>
                          </a:lnTo>
                          <a:lnTo>
                            <a:pt x="0" y="536247"/>
                          </a:lnTo>
                          <a:lnTo>
                            <a:pt x="4758" y="65865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9" name="Freeform: Shape 105">
                      <a:extLst>
                        <a:ext uri="{FF2B5EF4-FFF2-40B4-BE49-F238E27FC236}">
                          <a16:creationId xmlns="" xmlns:a16="http://schemas.microsoft.com/office/drawing/2014/main" id="{504639D5-7BB0-4322-A809-ADD0897D6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2366" y="4956958"/>
                      <a:ext cx="183880" cy="509098"/>
                    </a:xfrm>
                    <a:custGeom>
                      <a:avLst/>
                      <a:gdLst>
                        <a:gd name="connsiteX0" fmla="*/ 183880 w 183880"/>
                        <a:gd name="connsiteY0" fmla="*/ 0 h 509098"/>
                        <a:gd name="connsiteX1" fmla="*/ 179029 w 183880"/>
                        <a:gd name="connsiteY1" fmla="*/ 470382 h 509098"/>
                        <a:gd name="connsiteX2" fmla="*/ 0 w 183880"/>
                        <a:gd name="connsiteY2" fmla="*/ 509099 h 509098"/>
                        <a:gd name="connsiteX3" fmla="*/ 4851 w 183880"/>
                        <a:gd name="connsiteY3" fmla="*/ 38717 h 5090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3880" h="509098">
                          <a:moveTo>
                            <a:pt x="183880" y="0"/>
                          </a:moveTo>
                          <a:lnTo>
                            <a:pt x="179029" y="470382"/>
                          </a:lnTo>
                          <a:lnTo>
                            <a:pt x="0" y="509099"/>
                          </a:lnTo>
                          <a:lnTo>
                            <a:pt x="4851" y="38717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0" name="Freeform: Shape 106">
                      <a:extLst>
                        <a:ext uri="{FF2B5EF4-FFF2-40B4-BE49-F238E27FC236}">
                          <a16:creationId xmlns="" xmlns:a16="http://schemas.microsoft.com/office/drawing/2014/main" id="{705BA78D-6E47-4B2B-A097-8F4F712BEF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8060" y="5026088"/>
                      <a:ext cx="244054" cy="547815"/>
                    </a:xfrm>
                    <a:custGeom>
                      <a:avLst/>
                      <a:gdLst>
                        <a:gd name="connsiteX0" fmla="*/ 234538 w 244054"/>
                        <a:gd name="connsiteY0" fmla="*/ 29854 h 547815"/>
                        <a:gd name="connsiteX1" fmla="*/ 4758 w 244054"/>
                        <a:gd name="connsiteY1" fmla="*/ 0 h 547815"/>
                        <a:gd name="connsiteX2" fmla="*/ 0 w 244054"/>
                        <a:gd name="connsiteY2" fmla="*/ 470382 h 547815"/>
                        <a:gd name="connsiteX3" fmla="*/ 229780 w 244054"/>
                        <a:gd name="connsiteY3" fmla="*/ 500236 h 547815"/>
                        <a:gd name="connsiteX4" fmla="*/ 239296 w 244054"/>
                        <a:gd name="connsiteY4" fmla="*/ 547815 h 547815"/>
                        <a:gd name="connsiteX5" fmla="*/ 244054 w 244054"/>
                        <a:gd name="connsiteY5" fmla="*/ 77433 h 547815"/>
                        <a:gd name="connsiteX6" fmla="*/ 234538 w 244054"/>
                        <a:gd name="connsiteY6" fmla="*/ 29854 h 547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44054" h="547815">
                          <a:moveTo>
                            <a:pt x="234538" y="29854"/>
                          </a:moveTo>
                          <a:lnTo>
                            <a:pt x="4758" y="0"/>
                          </a:lnTo>
                          <a:lnTo>
                            <a:pt x="0" y="470382"/>
                          </a:lnTo>
                          <a:lnTo>
                            <a:pt x="229780" y="500236"/>
                          </a:lnTo>
                          <a:cubicBezTo>
                            <a:pt x="230806" y="516002"/>
                            <a:pt x="233978" y="531862"/>
                            <a:pt x="239296" y="547815"/>
                          </a:cubicBezTo>
                          <a:lnTo>
                            <a:pt x="244054" y="77433"/>
                          </a:lnTo>
                          <a:cubicBezTo>
                            <a:pt x="238736" y="61480"/>
                            <a:pt x="235564" y="45620"/>
                            <a:pt x="234538" y="29854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1" name="Freeform: Shape 107">
                      <a:extLst>
                        <a:ext uri="{FF2B5EF4-FFF2-40B4-BE49-F238E27FC236}">
                          <a16:creationId xmlns="" xmlns:a16="http://schemas.microsoft.com/office/drawing/2014/main" id="{3C65FB48-D468-4554-8EBE-03F09F432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19724" y="5304194"/>
                      <a:ext cx="291073" cy="518148"/>
                    </a:xfrm>
                    <a:custGeom>
                      <a:avLst/>
                      <a:gdLst>
                        <a:gd name="connsiteX0" fmla="*/ 219891 w 291073"/>
                        <a:gd name="connsiteY0" fmla="*/ 0 h 518148"/>
                        <a:gd name="connsiteX1" fmla="*/ 4758 w 291073"/>
                        <a:gd name="connsiteY1" fmla="*/ 47766 h 518148"/>
                        <a:gd name="connsiteX2" fmla="*/ 0 w 291073"/>
                        <a:gd name="connsiteY2" fmla="*/ 518149 h 518148"/>
                        <a:gd name="connsiteX3" fmla="*/ 215133 w 291073"/>
                        <a:gd name="connsiteY3" fmla="*/ 470382 h 518148"/>
                        <a:gd name="connsiteX4" fmla="*/ 286316 w 291073"/>
                        <a:gd name="connsiteY4" fmla="*/ 504434 h 518148"/>
                        <a:gd name="connsiteX5" fmla="*/ 291073 w 291073"/>
                        <a:gd name="connsiteY5" fmla="*/ 34052 h 518148"/>
                        <a:gd name="connsiteX6" fmla="*/ 219891 w 291073"/>
                        <a:gd name="connsiteY6" fmla="*/ 0 h 5181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91073" h="518148">
                          <a:moveTo>
                            <a:pt x="219891" y="0"/>
                          </a:moveTo>
                          <a:lnTo>
                            <a:pt x="4758" y="47766"/>
                          </a:lnTo>
                          <a:lnTo>
                            <a:pt x="0" y="518149"/>
                          </a:lnTo>
                          <a:lnTo>
                            <a:pt x="215133" y="470382"/>
                          </a:lnTo>
                          <a:cubicBezTo>
                            <a:pt x="237430" y="482417"/>
                            <a:pt x="261220" y="493799"/>
                            <a:pt x="286316" y="504434"/>
                          </a:cubicBezTo>
                          <a:lnTo>
                            <a:pt x="291073" y="34052"/>
                          </a:lnTo>
                          <a:cubicBezTo>
                            <a:pt x="265978" y="23417"/>
                            <a:pt x="242188" y="12035"/>
                            <a:pt x="219891" y="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2" name="Freeform: Shape 108">
                      <a:extLst>
                        <a:ext uri="{FF2B5EF4-FFF2-40B4-BE49-F238E27FC236}">
                          <a16:creationId xmlns="" xmlns:a16="http://schemas.microsoft.com/office/drawing/2014/main" id="{5DEA65C8-771E-463F-BDB3-C2A51F32CB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68728" y="5355878"/>
                      <a:ext cx="260007" cy="529623"/>
                    </a:xfrm>
                    <a:custGeom>
                      <a:avLst/>
                      <a:gdLst>
                        <a:gd name="connsiteX0" fmla="*/ 86296 w 260007"/>
                        <a:gd name="connsiteY0" fmla="*/ 0 h 529623"/>
                        <a:gd name="connsiteX1" fmla="*/ 72862 w 260007"/>
                        <a:gd name="connsiteY1" fmla="*/ 4945 h 529623"/>
                        <a:gd name="connsiteX2" fmla="*/ 4758 w 260007"/>
                        <a:gd name="connsiteY2" fmla="*/ 26962 h 529623"/>
                        <a:gd name="connsiteX3" fmla="*/ 0 w 260007"/>
                        <a:gd name="connsiteY3" fmla="*/ 497344 h 529623"/>
                        <a:gd name="connsiteX4" fmla="*/ 68104 w 260007"/>
                        <a:gd name="connsiteY4" fmla="*/ 475327 h 529623"/>
                        <a:gd name="connsiteX5" fmla="*/ 81538 w 260007"/>
                        <a:gd name="connsiteY5" fmla="*/ 470382 h 529623"/>
                        <a:gd name="connsiteX6" fmla="*/ 255250 w 260007"/>
                        <a:gd name="connsiteY6" fmla="*/ 529623 h 529623"/>
                        <a:gd name="connsiteX7" fmla="*/ 260007 w 260007"/>
                        <a:gd name="connsiteY7" fmla="*/ 59241 h 529623"/>
                        <a:gd name="connsiteX8" fmla="*/ 86296 w 260007"/>
                        <a:gd name="connsiteY8" fmla="*/ 0 h 5296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60007" h="529623">
                          <a:moveTo>
                            <a:pt x="86296" y="0"/>
                          </a:moveTo>
                          <a:cubicBezTo>
                            <a:pt x="81911" y="1679"/>
                            <a:pt x="77433" y="3359"/>
                            <a:pt x="72862" y="4945"/>
                          </a:cubicBezTo>
                          <a:cubicBezTo>
                            <a:pt x="51125" y="12781"/>
                            <a:pt x="28454" y="20151"/>
                            <a:pt x="4758" y="26962"/>
                          </a:cubicBezTo>
                          <a:lnTo>
                            <a:pt x="0" y="497344"/>
                          </a:lnTo>
                          <a:cubicBezTo>
                            <a:pt x="23603" y="490533"/>
                            <a:pt x="46367" y="483164"/>
                            <a:pt x="68104" y="475327"/>
                          </a:cubicBezTo>
                          <a:cubicBezTo>
                            <a:pt x="72582" y="473741"/>
                            <a:pt x="77060" y="472062"/>
                            <a:pt x="81538" y="470382"/>
                          </a:cubicBezTo>
                          <a:lnTo>
                            <a:pt x="255250" y="529623"/>
                          </a:lnTo>
                          <a:lnTo>
                            <a:pt x="260007" y="59241"/>
                          </a:lnTo>
                          <a:lnTo>
                            <a:pt x="86296" y="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3" name="Freeform: Shape 109">
                      <a:extLst>
                        <a:ext uri="{FF2B5EF4-FFF2-40B4-BE49-F238E27FC236}">
                          <a16:creationId xmlns="" xmlns:a16="http://schemas.microsoft.com/office/drawing/2014/main" id="{CFE76E99-9A48-4682-B4B6-00762BD9E7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90156" y="5419131"/>
                      <a:ext cx="243587" cy="588957"/>
                    </a:xfrm>
                    <a:custGeom>
                      <a:avLst/>
                      <a:gdLst>
                        <a:gd name="connsiteX0" fmla="*/ 117735 w 243587"/>
                        <a:gd name="connsiteY0" fmla="*/ 0 h 588957"/>
                        <a:gd name="connsiteX1" fmla="*/ 87975 w 243587"/>
                        <a:gd name="connsiteY1" fmla="*/ 4385 h 588957"/>
                        <a:gd name="connsiteX2" fmla="*/ 70156 w 243587"/>
                        <a:gd name="connsiteY2" fmla="*/ 6717 h 588957"/>
                        <a:gd name="connsiteX3" fmla="*/ 21644 w 243587"/>
                        <a:gd name="connsiteY3" fmla="*/ 11941 h 588957"/>
                        <a:gd name="connsiteX4" fmla="*/ 4758 w 243587"/>
                        <a:gd name="connsiteY4" fmla="*/ 118575 h 588957"/>
                        <a:gd name="connsiteX5" fmla="*/ 0 w 243587"/>
                        <a:gd name="connsiteY5" fmla="*/ 588958 h 588957"/>
                        <a:gd name="connsiteX6" fmla="*/ 16886 w 243587"/>
                        <a:gd name="connsiteY6" fmla="*/ 482324 h 588957"/>
                        <a:gd name="connsiteX7" fmla="*/ 16886 w 243587"/>
                        <a:gd name="connsiteY7" fmla="*/ 482324 h 588957"/>
                        <a:gd name="connsiteX8" fmla="*/ 65398 w 243587"/>
                        <a:gd name="connsiteY8" fmla="*/ 477100 h 588957"/>
                        <a:gd name="connsiteX9" fmla="*/ 83217 w 243587"/>
                        <a:gd name="connsiteY9" fmla="*/ 474767 h 588957"/>
                        <a:gd name="connsiteX10" fmla="*/ 112977 w 243587"/>
                        <a:gd name="connsiteY10" fmla="*/ 470289 h 588957"/>
                        <a:gd name="connsiteX11" fmla="*/ 112977 w 243587"/>
                        <a:gd name="connsiteY11" fmla="*/ 470382 h 588957"/>
                        <a:gd name="connsiteX12" fmla="*/ 238829 w 243587"/>
                        <a:gd name="connsiteY12" fmla="*/ 557052 h 588957"/>
                        <a:gd name="connsiteX13" fmla="*/ 243587 w 243587"/>
                        <a:gd name="connsiteY13" fmla="*/ 86669 h 588957"/>
                        <a:gd name="connsiteX14" fmla="*/ 117735 w 243587"/>
                        <a:gd name="connsiteY14" fmla="*/ 0 h 5889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43587" h="588957">
                          <a:moveTo>
                            <a:pt x="117735" y="0"/>
                          </a:moveTo>
                          <a:cubicBezTo>
                            <a:pt x="107940" y="1493"/>
                            <a:pt x="97957" y="2985"/>
                            <a:pt x="87975" y="4385"/>
                          </a:cubicBezTo>
                          <a:cubicBezTo>
                            <a:pt x="82098" y="5224"/>
                            <a:pt x="76127" y="5971"/>
                            <a:pt x="70156" y="6717"/>
                          </a:cubicBezTo>
                          <a:cubicBezTo>
                            <a:pt x="54016" y="8676"/>
                            <a:pt x="37783" y="10449"/>
                            <a:pt x="21644" y="11941"/>
                          </a:cubicBezTo>
                          <a:lnTo>
                            <a:pt x="4758" y="118575"/>
                          </a:lnTo>
                          <a:lnTo>
                            <a:pt x="0" y="588958"/>
                          </a:lnTo>
                          <a:lnTo>
                            <a:pt x="16886" y="482324"/>
                          </a:lnTo>
                          <a:lnTo>
                            <a:pt x="16886" y="482324"/>
                          </a:lnTo>
                          <a:cubicBezTo>
                            <a:pt x="33025" y="480831"/>
                            <a:pt x="49259" y="479058"/>
                            <a:pt x="65398" y="477100"/>
                          </a:cubicBezTo>
                          <a:cubicBezTo>
                            <a:pt x="71369" y="476353"/>
                            <a:pt x="77340" y="475607"/>
                            <a:pt x="83217" y="474767"/>
                          </a:cubicBezTo>
                          <a:cubicBezTo>
                            <a:pt x="91800" y="473554"/>
                            <a:pt x="103555" y="471782"/>
                            <a:pt x="112977" y="470289"/>
                          </a:cubicBezTo>
                          <a:lnTo>
                            <a:pt x="112977" y="470382"/>
                          </a:lnTo>
                          <a:lnTo>
                            <a:pt x="238829" y="557052"/>
                          </a:lnTo>
                          <a:lnTo>
                            <a:pt x="243587" y="86669"/>
                          </a:lnTo>
                          <a:lnTo>
                            <a:pt x="117735" y="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10">
                      <a:extLst>
                        <a:ext uri="{FF2B5EF4-FFF2-40B4-BE49-F238E27FC236}">
                          <a16:creationId xmlns="" xmlns:a16="http://schemas.microsoft.com/office/drawing/2014/main" id="{250EA80E-DE19-4DA9-AE84-2A63E20ADA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30046" y="5433218"/>
                      <a:ext cx="258234" cy="580001"/>
                    </a:xfrm>
                    <a:custGeom>
                      <a:avLst/>
                      <a:gdLst>
                        <a:gd name="connsiteX0" fmla="*/ 199180 w 258234"/>
                        <a:gd name="connsiteY0" fmla="*/ 4665 h 580001"/>
                        <a:gd name="connsiteX1" fmla="*/ 167367 w 258234"/>
                        <a:gd name="connsiteY1" fmla="*/ 3825 h 580001"/>
                        <a:gd name="connsiteX2" fmla="*/ 99637 w 258234"/>
                        <a:gd name="connsiteY2" fmla="*/ 0 h 580001"/>
                        <a:gd name="connsiteX3" fmla="*/ 99637 w 258234"/>
                        <a:gd name="connsiteY3" fmla="*/ 0 h 580001"/>
                        <a:gd name="connsiteX4" fmla="*/ 4758 w 258234"/>
                        <a:gd name="connsiteY4" fmla="*/ 99730 h 580001"/>
                        <a:gd name="connsiteX5" fmla="*/ 0 w 258234"/>
                        <a:gd name="connsiteY5" fmla="*/ 570206 h 580001"/>
                        <a:gd name="connsiteX6" fmla="*/ 94879 w 258234"/>
                        <a:gd name="connsiteY6" fmla="*/ 470476 h 580001"/>
                        <a:gd name="connsiteX7" fmla="*/ 162610 w 258234"/>
                        <a:gd name="connsiteY7" fmla="*/ 474300 h 580001"/>
                        <a:gd name="connsiteX8" fmla="*/ 194422 w 258234"/>
                        <a:gd name="connsiteY8" fmla="*/ 475140 h 580001"/>
                        <a:gd name="connsiteX9" fmla="*/ 253477 w 258234"/>
                        <a:gd name="connsiteY9" fmla="*/ 580001 h 580001"/>
                        <a:gd name="connsiteX10" fmla="*/ 258235 w 258234"/>
                        <a:gd name="connsiteY10" fmla="*/ 109619 h 580001"/>
                        <a:gd name="connsiteX11" fmla="*/ 199180 w 258234"/>
                        <a:gd name="connsiteY11" fmla="*/ 4665 h 5800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58234" h="580001">
                          <a:moveTo>
                            <a:pt x="199180" y="4665"/>
                          </a:moveTo>
                          <a:cubicBezTo>
                            <a:pt x="188545" y="4478"/>
                            <a:pt x="177909" y="4198"/>
                            <a:pt x="167367" y="3825"/>
                          </a:cubicBezTo>
                          <a:cubicBezTo>
                            <a:pt x="144697" y="2985"/>
                            <a:pt x="122027" y="1773"/>
                            <a:pt x="99637" y="0"/>
                          </a:cubicBezTo>
                          <a:lnTo>
                            <a:pt x="99637" y="0"/>
                          </a:lnTo>
                          <a:lnTo>
                            <a:pt x="4758" y="99730"/>
                          </a:lnTo>
                          <a:lnTo>
                            <a:pt x="0" y="570206"/>
                          </a:lnTo>
                          <a:lnTo>
                            <a:pt x="94879" y="470476"/>
                          </a:lnTo>
                          <a:cubicBezTo>
                            <a:pt x="117269" y="472155"/>
                            <a:pt x="139846" y="473461"/>
                            <a:pt x="162610" y="474300"/>
                          </a:cubicBezTo>
                          <a:cubicBezTo>
                            <a:pt x="173151" y="474674"/>
                            <a:pt x="183787" y="474953"/>
                            <a:pt x="194422" y="475140"/>
                          </a:cubicBezTo>
                          <a:lnTo>
                            <a:pt x="253477" y="580001"/>
                          </a:lnTo>
                          <a:lnTo>
                            <a:pt x="258235" y="109619"/>
                          </a:lnTo>
                          <a:lnTo>
                            <a:pt x="199180" y="4665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5" name="Freeform: Shape 111">
                      <a:extLst>
                        <a:ext uri="{FF2B5EF4-FFF2-40B4-BE49-F238E27FC236}">
                          <a16:creationId xmlns="" xmlns:a16="http://schemas.microsoft.com/office/drawing/2014/main" id="{28A0BEC8-40D4-4EC1-90D4-67B6A4CD7D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8917" y="5255589"/>
                      <a:ext cx="259726" cy="509192"/>
                    </a:xfrm>
                    <a:custGeom>
                      <a:avLst/>
                      <a:gdLst>
                        <a:gd name="connsiteX0" fmla="*/ 61387 w 259726"/>
                        <a:gd name="connsiteY0" fmla="*/ 0 h 509192"/>
                        <a:gd name="connsiteX1" fmla="*/ 4758 w 259726"/>
                        <a:gd name="connsiteY1" fmla="*/ 38810 h 509192"/>
                        <a:gd name="connsiteX2" fmla="*/ 0 w 259726"/>
                        <a:gd name="connsiteY2" fmla="*/ 509192 h 509192"/>
                        <a:gd name="connsiteX3" fmla="*/ 56629 w 259726"/>
                        <a:gd name="connsiteY3" fmla="*/ 470382 h 509192"/>
                        <a:gd name="connsiteX4" fmla="*/ 254969 w 259726"/>
                        <a:gd name="connsiteY4" fmla="*/ 497157 h 509192"/>
                        <a:gd name="connsiteX5" fmla="*/ 259727 w 259726"/>
                        <a:gd name="connsiteY5" fmla="*/ 26775 h 509192"/>
                        <a:gd name="connsiteX6" fmla="*/ 61387 w 259726"/>
                        <a:gd name="connsiteY6" fmla="*/ 0 h 509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59726" h="509192">
                          <a:moveTo>
                            <a:pt x="61387" y="0"/>
                          </a:moveTo>
                          <a:cubicBezTo>
                            <a:pt x="44221" y="13528"/>
                            <a:pt x="25282" y="26495"/>
                            <a:pt x="4758" y="38810"/>
                          </a:cubicBezTo>
                          <a:lnTo>
                            <a:pt x="0" y="509192"/>
                          </a:lnTo>
                          <a:cubicBezTo>
                            <a:pt x="20617" y="496784"/>
                            <a:pt x="39556" y="483817"/>
                            <a:pt x="56629" y="470382"/>
                          </a:cubicBezTo>
                          <a:lnTo>
                            <a:pt x="254969" y="497157"/>
                          </a:lnTo>
                          <a:lnTo>
                            <a:pt x="259727" y="26775"/>
                          </a:lnTo>
                          <a:lnTo>
                            <a:pt x="61387" y="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6" name="Freeform: Shape 112">
                      <a:extLst>
                        <a:ext uri="{FF2B5EF4-FFF2-40B4-BE49-F238E27FC236}">
                          <a16:creationId xmlns="" xmlns:a16="http://schemas.microsoft.com/office/drawing/2014/main" id="{1CBC620A-6584-4D62-AD55-076F66354B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92326" y="5389184"/>
                      <a:ext cx="260007" cy="549774"/>
                    </a:xfrm>
                    <a:custGeom>
                      <a:avLst/>
                      <a:gdLst>
                        <a:gd name="connsiteX0" fmla="*/ 245826 w 260007"/>
                        <a:gd name="connsiteY0" fmla="*/ 17726 h 549774"/>
                        <a:gd name="connsiteX1" fmla="*/ 169326 w 260007"/>
                        <a:gd name="connsiteY1" fmla="*/ 0 h 549774"/>
                        <a:gd name="connsiteX2" fmla="*/ 4758 w 260007"/>
                        <a:gd name="connsiteY2" fmla="*/ 79392 h 549774"/>
                        <a:gd name="connsiteX3" fmla="*/ 0 w 260007"/>
                        <a:gd name="connsiteY3" fmla="*/ 549775 h 549774"/>
                        <a:gd name="connsiteX4" fmla="*/ 164568 w 260007"/>
                        <a:gd name="connsiteY4" fmla="*/ 470382 h 549774"/>
                        <a:gd name="connsiteX5" fmla="*/ 241069 w 260007"/>
                        <a:gd name="connsiteY5" fmla="*/ 488108 h 549774"/>
                        <a:gd name="connsiteX6" fmla="*/ 255249 w 260007"/>
                        <a:gd name="connsiteY6" fmla="*/ 490907 h 549774"/>
                        <a:gd name="connsiteX7" fmla="*/ 260007 w 260007"/>
                        <a:gd name="connsiteY7" fmla="*/ 20524 h 549774"/>
                        <a:gd name="connsiteX8" fmla="*/ 245826 w 260007"/>
                        <a:gd name="connsiteY8" fmla="*/ 17726 h 549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60007" h="549774">
                          <a:moveTo>
                            <a:pt x="245826" y="17726"/>
                          </a:moveTo>
                          <a:cubicBezTo>
                            <a:pt x="219704" y="12408"/>
                            <a:pt x="194235" y="6530"/>
                            <a:pt x="169326" y="0"/>
                          </a:cubicBezTo>
                          <a:lnTo>
                            <a:pt x="4758" y="79392"/>
                          </a:lnTo>
                          <a:lnTo>
                            <a:pt x="0" y="549775"/>
                          </a:lnTo>
                          <a:lnTo>
                            <a:pt x="164568" y="470382"/>
                          </a:lnTo>
                          <a:cubicBezTo>
                            <a:pt x="189384" y="476913"/>
                            <a:pt x="214946" y="482883"/>
                            <a:pt x="241069" y="488108"/>
                          </a:cubicBezTo>
                          <a:cubicBezTo>
                            <a:pt x="245826" y="489041"/>
                            <a:pt x="250491" y="489974"/>
                            <a:pt x="255249" y="490907"/>
                          </a:cubicBezTo>
                          <a:lnTo>
                            <a:pt x="260007" y="20524"/>
                          </a:lnTo>
                          <a:cubicBezTo>
                            <a:pt x="255342" y="19685"/>
                            <a:pt x="250584" y="18752"/>
                            <a:pt x="245826" y="17726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07" name="Graphic 4">
                      <a:extLst>
                        <a:ext uri="{FF2B5EF4-FFF2-40B4-BE49-F238E27FC236}">
                          <a16:creationId xmlns="" xmlns:a16="http://schemas.microsoft.com/office/drawing/2014/main" id="{333B538F-2BE3-4F9E-B0B4-1285B92F3B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11953" y="5123486"/>
                      <a:ext cx="229686" cy="523372"/>
                      <a:chOff x="6111953" y="5123486"/>
                      <a:chExt cx="229686" cy="523372"/>
                    </a:xfrm>
                    <a:solidFill>
                      <a:srgbClr val="3A5925"/>
                    </a:solidFill>
                  </p:grpSpPr>
                  <p:sp>
                    <p:nvSpPr>
                      <p:cNvPr id="109" name="Freeform: Shape 115">
                        <a:extLst>
                          <a:ext uri="{FF2B5EF4-FFF2-40B4-BE49-F238E27FC236}">
                            <a16:creationId xmlns="" xmlns:a16="http://schemas.microsoft.com/office/drawing/2014/main" id="{73DCE651-D72F-43F0-8C23-D85B68ED0B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37141" y="5123486"/>
                        <a:ext cx="204498" cy="477379"/>
                      </a:xfrm>
                      <a:custGeom>
                        <a:avLst/>
                        <a:gdLst>
                          <a:gd name="connsiteX0" fmla="*/ 4758 w 204498"/>
                          <a:gd name="connsiteY0" fmla="*/ 6997 h 477379"/>
                          <a:gd name="connsiteX1" fmla="*/ 0 w 204498"/>
                          <a:gd name="connsiteY1" fmla="*/ 477379 h 477379"/>
                          <a:gd name="connsiteX2" fmla="*/ 199740 w 204498"/>
                          <a:gd name="connsiteY2" fmla="*/ 470476 h 477379"/>
                          <a:gd name="connsiteX3" fmla="*/ 204498 w 204498"/>
                          <a:gd name="connsiteY3" fmla="*/ 0 h 4773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04498" h="477379">
                            <a:moveTo>
                              <a:pt x="4758" y="6997"/>
                            </a:moveTo>
                            <a:lnTo>
                              <a:pt x="0" y="477379"/>
                            </a:lnTo>
                            <a:lnTo>
                              <a:pt x="199740" y="470476"/>
                            </a:lnTo>
                            <a:lnTo>
                              <a:pt x="204498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932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0" name="Freeform: Shape 116">
                        <a:extLst>
                          <a:ext uri="{FF2B5EF4-FFF2-40B4-BE49-F238E27FC236}">
                            <a16:creationId xmlns="" xmlns:a16="http://schemas.microsoft.com/office/drawing/2014/main" id="{1DEAD0CA-998C-40C0-AAAA-7C61439798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11953" y="5130483"/>
                        <a:ext cx="29946" cy="516375"/>
                      </a:xfrm>
                      <a:custGeom>
                        <a:avLst/>
                        <a:gdLst>
                          <a:gd name="connsiteX0" fmla="*/ 29947 w 29946"/>
                          <a:gd name="connsiteY0" fmla="*/ 0 h 516375"/>
                          <a:gd name="connsiteX1" fmla="*/ 7183 w 29946"/>
                          <a:gd name="connsiteY1" fmla="*/ 42355 h 516375"/>
                          <a:gd name="connsiteX2" fmla="*/ 4757 w 29946"/>
                          <a:gd name="connsiteY2" fmla="*/ 45993 h 516375"/>
                          <a:gd name="connsiteX3" fmla="*/ 0 w 29946"/>
                          <a:gd name="connsiteY3" fmla="*/ 516376 h 516375"/>
                          <a:gd name="connsiteX4" fmla="*/ 2425 w 29946"/>
                          <a:gd name="connsiteY4" fmla="*/ 512737 h 516375"/>
                          <a:gd name="connsiteX5" fmla="*/ 25189 w 29946"/>
                          <a:gd name="connsiteY5" fmla="*/ 470382 h 516375"/>
                          <a:gd name="connsiteX6" fmla="*/ 29947 w 29946"/>
                          <a:gd name="connsiteY6" fmla="*/ 0 h 5163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9946" h="516375">
                            <a:moveTo>
                              <a:pt x="29947" y="0"/>
                            </a:moveTo>
                            <a:cubicBezTo>
                              <a:pt x="23976" y="14367"/>
                              <a:pt x="16419" y="28548"/>
                              <a:pt x="7183" y="42355"/>
                            </a:cubicBezTo>
                            <a:cubicBezTo>
                              <a:pt x="6344" y="43568"/>
                              <a:pt x="5597" y="44781"/>
                              <a:pt x="4757" y="45993"/>
                            </a:cubicBezTo>
                            <a:lnTo>
                              <a:pt x="0" y="516376"/>
                            </a:lnTo>
                            <a:cubicBezTo>
                              <a:pt x="839" y="515163"/>
                              <a:pt x="1679" y="513950"/>
                              <a:pt x="2425" y="512737"/>
                            </a:cubicBezTo>
                            <a:cubicBezTo>
                              <a:pt x="11662" y="498837"/>
                              <a:pt x="19218" y="484750"/>
                              <a:pt x="25189" y="470382"/>
                            </a:cubicBezTo>
                            <a:lnTo>
                              <a:pt x="29947" y="0"/>
                            </a:lnTo>
                            <a:close/>
                          </a:path>
                        </a:pathLst>
                      </a:custGeom>
                      <a:solidFill>
                        <a:srgbClr val="3A5925"/>
                      </a:solidFill>
                      <a:ln w="932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08" name="Freeform: Shape 114">
                      <a:extLst>
                        <a:ext uri="{FF2B5EF4-FFF2-40B4-BE49-F238E27FC236}">
                          <a16:creationId xmlns="" xmlns:a16="http://schemas.microsoft.com/office/drawing/2014/main" id="{EB424FAE-F326-4542-AC84-F0D7A65EAC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8252" y="5188418"/>
                      <a:ext cx="285196" cy="513856"/>
                    </a:xfrm>
                    <a:custGeom>
                      <a:avLst/>
                      <a:gdLst>
                        <a:gd name="connsiteX0" fmla="*/ 242468 w 285196"/>
                        <a:gd name="connsiteY0" fmla="*/ 0 h 513856"/>
                        <a:gd name="connsiteX1" fmla="*/ 4758 w 285196"/>
                        <a:gd name="connsiteY1" fmla="*/ 9516 h 513856"/>
                        <a:gd name="connsiteX2" fmla="*/ 0 w 285196"/>
                        <a:gd name="connsiteY2" fmla="*/ 479898 h 513856"/>
                        <a:gd name="connsiteX3" fmla="*/ 237710 w 285196"/>
                        <a:gd name="connsiteY3" fmla="*/ 470382 h 513856"/>
                        <a:gd name="connsiteX4" fmla="*/ 280438 w 285196"/>
                        <a:gd name="connsiteY4" fmla="*/ 513856 h 513856"/>
                        <a:gd name="connsiteX5" fmla="*/ 285196 w 285196"/>
                        <a:gd name="connsiteY5" fmla="*/ 43474 h 513856"/>
                        <a:gd name="connsiteX6" fmla="*/ 242468 w 285196"/>
                        <a:gd name="connsiteY6" fmla="*/ 0 h 5138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5196" h="513856">
                          <a:moveTo>
                            <a:pt x="242468" y="0"/>
                          </a:moveTo>
                          <a:lnTo>
                            <a:pt x="4758" y="9516"/>
                          </a:lnTo>
                          <a:lnTo>
                            <a:pt x="0" y="479898"/>
                          </a:lnTo>
                          <a:lnTo>
                            <a:pt x="237710" y="470382"/>
                          </a:lnTo>
                          <a:cubicBezTo>
                            <a:pt x="250304" y="485402"/>
                            <a:pt x="264578" y="499862"/>
                            <a:pt x="280438" y="513856"/>
                          </a:cubicBezTo>
                          <a:lnTo>
                            <a:pt x="285196" y="43474"/>
                          </a:lnTo>
                          <a:cubicBezTo>
                            <a:pt x="269243" y="29574"/>
                            <a:pt x="254969" y="15020"/>
                            <a:pt x="242468" y="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2" name="Graphic 4">
                    <a:extLst>
                      <a:ext uri="{FF2B5EF4-FFF2-40B4-BE49-F238E27FC236}">
                        <a16:creationId xmlns="" xmlns:a16="http://schemas.microsoft.com/office/drawing/2014/main" id="{09841499-EC26-47FE-9831-2AE85CD0A439}"/>
                      </a:ext>
                    </a:extLst>
                  </p:cNvPr>
                  <p:cNvGrpSpPr/>
                  <p:nvPr/>
                </p:nvGrpSpPr>
                <p:grpSpPr>
                  <a:xfrm>
                    <a:off x="4321104" y="5068350"/>
                    <a:ext cx="2028652" cy="944869"/>
                    <a:chOff x="4321104" y="5068350"/>
                    <a:chExt cx="2028652" cy="944869"/>
                  </a:xfrm>
                  <a:solidFill>
                    <a:srgbClr val="60943D"/>
                  </a:solidFill>
                </p:grpSpPr>
                <p:sp>
                  <p:nvSpPr>
                    <p:cNvPr id="84" name="Freeform: Shape 90">
                      <a:extLst>
                        <a:ext uri="{FF2B5EF4-FFF2-40B4-BE49-F238E27FC236}">
                          <a16:creationId xmlns="" xmlns:a16="http://schemas.microsoft.com/office/drawing/2014/main" id="{9F2A16F7-C0D3-49FD-9B45-6DD2875C20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4071" y="5376776"/>
                      <a:ext cx="81911" cy="508725"/>
                    </a:xfrm>
                    <a:custGeom>
                      <a:avLst/>
                      <a:gdLst>
                        <a:gd name="connsiteX0" fmla="*/ 81911 w 81911"/>
                        <a:gd name="connsiteY0" fmla="*/ 0 h 508725"/>
                        <a:gd name="connsiteX1" fmla="*/ 77153 w 81911"/>
                        <a:gd name="connsiteY1" fmla="*/ 470382 h 508725"/>
                        <a:gd name="connsiteX2" fmla="*/ 0 w 81911"/>
                        <a:gd name="connsiteY2" fmla="*/ 508726 h 508725"/>
                        <a:gd name="connsiteX3" fmla="*/ 4758 w 81911"/>
                        <a:gd name="connsiteY3" fmla="*/ 38343 h 508725"/>
                        <a:gd name="connsiteX4" fmla="*/ 81911 w 81911"/>
                        <a:gd name="connsiteY4" fmla="*/ 0 h 508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911" h="508725">
                          <a:moveTo>
                            <a:pt x="81911" y="0"/>
                          </a:moveTo>
                          <a:lnTo>
                            <a:pt x="77153" y="470382"/>
                          </a:lnTo>
                          <a:cubicBezTo>
                            <a:pt x="52990" y="483817"/>
                            <a:pt x="27242" y="496598"/>
                            <a:pt x="0" y="508726"/>
                          </a:cubicBezTo>
                          <a:lnTo>
                            <a:pt x="4758" y="38343"/>
                          </a:lnTo>
                          <a:cubicBezTo>
                            <a:pt x="31999" y="26216"/>
                            <a:pt x="57748" y="13434"/>
                            <a:pt x="81911" y="0"/>
                          </a:cubicBezTo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" name="Freeform: Shape 91">
                      <a:extLst>
                        <a:ext uri="{FF2B5EF4-FFF2-40B4-BE49-F238E27FC236}">
                          <a16:creationId xmlns="" xmlns:a16="http://schemas.microsoft.com/office/drawing/2014/main" id="{25E77135-E9E8-4719-911B-BB2A794007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6882" y="5068350"/>
                      <a:ext cx="12874" cy="525611"/>
                    </a:xfrm>
                    <a:custGeom>
                      <a:avLst/>
                      <a:gdLst>
                        <a:gd name="connsiteX0" fmla="*/ 8303 w 12874"/>
                        <a:gd name="connsiteY0" fmla="*/ 40023 h 525611"/>
                        <a:gd name="connsiteX1" fmla="*/ 4758 w 12874"/>
                        <a:gd name="connsiteY1" fmla="*/ 55229 h 525611"/>
                        <a:gd name="connsiteX2" fmla="*/ 0 w 12874"/>
                        <a:gd name="connsiteY2" fmla="*/ 525612 h 525611"/>
                        <a:gd name="connsiteX3" fmla="*/ 3545 w 12874"/>
                        <a:gd name="connsiteY3" fmla="*/ 510405 h 525611"/>
                        <a:gd name="connsiteX4" fmla="*/ 8116 w 12874"/>
                        <a:gd name="connsiteY4" fmla="*/ 470382 h 525611"/>
                        <a:gd name="connsiteX5" fmla="*/ 12874 w 12874"/>
                        <a:gd name="connsiteY5" fmla="*/ 0 h 525611"/>
                        <a:gd name="connsiteX6" fmla="*/ 8303 w 12874"/>
                        <a:gd name="connsiteY6" fmla="*/ 40023 h 5256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874" h="525611">
                          <a:moveTo>
                            <a:pt x="8303" y="40023"/>
                          </a:moveTo>
                          <a:cubicBezTo>
                            <a:pt x="7277" y="45061"/>
                            <a:pt x="6064" y="50192"/>
                            <a:pt x="4758" y="55229"/>
                          </a:cubicBezTo>
                          <a:lnTo>
                            <a:pt x="0" y="525612"/>
                          </a:lnTo>
                          <a:cubicBezTo>
                            <a:pt x="1399" y="520574"/>
                            <a:pt x="2519" y="515536"/>
                            <a:pt x="3545" y="510405"/>
                          </a:cubicBezTo>
                          <a:cubicBezTo>
                            <a:pt x="6250" y="497157"/>
                            <a:pt x="7743" y="483817"/>
                            <a:pt x="8116" y="470382"/>
                          </a:cubicBezTo>
                          <a:lnTo>
                            <a:pt x="12874" y="0"/>
                          </a:lnTo>
                          <a:cubicBezTo>
                            <a:pt x="12594" y="13341"/>
                            <a:pt x="11008" y="26775"/>
                            <a:pt x="8303" y="40023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" name="Freeform: Shape 92">
                      <a:extLst>
                        <a:ext uri="{FF2B5EF4-FFF2-40B4-BE49-F238E27FC236}">
                          <a16:creationId xmlns="" xmlns:a16="http://schemas.microsoft.com/office/drawing/2014/main" id="{964D812C-58A8-4B38-8B0D-948991C27B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3979" y="5232639"/>
                      <a:ext cx="50751" cy="520107"/>
                    </a:xfrm>
                    <a:custGeom>
                      <a:avLst/>
                      <a:gdLst>
                        <a:gd name="connsiteX0" fmla="*/ 9609 w 50751"/>
                        <a:gd name="connsiteY0" fmla="*/ 45060 h 520107"/>
                        <a:gd name="connsiteX1" fmla="*/ 4758 w 50751"/>
                        <a:gd name="connsiteY1" fmla="*/ 49725 h 520107"/>
                        <a:gd name="connsiteX2" fmla="*/ 0 w 50751"/>
                        <a:gd name="connsiteY2" fmla="*/ 520107 h 520107"/>
                        <a:gd name="connsiteX3" fmla="*/ 4851 w 50751"/>
                        <a:gd name="connsiteY3" fmla="*/ 515443 h 520107"/>
                        <a:gd name="connsiteX4" fmla="*/ 45993 w 50751"/>
                        <a:gd name="connsiteY4" fmla="*/ 470382 h 520107"/>
                        <a:gd name="connsiteX5" fmla="*/ 50751 w 50751"/>
                        <a:gd name="connsiteY5" fmla="*/ 0 h 520107"/>
                        <a:gd name="connsiteX6" fmla="*/ 9609 w 50751"/>
                        <a:gd name="connsiteY6" fmla="*/ 45060 h 5201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751" h="520107">
                          <a:moveTo>
                            <a:pt x="9609" y="45060"/>
                          </a:moveTo>
                          <a:cubicBezTo>
                            <a:pt x="8024" y="46646"/>
                            <a:pt x="6344" y="48139"/>
                            <a:pt x="4758" y="49725"/>
                          </a:cubicBezTo>
                          <a:lnTo>
                            <a:pt x="0" y="520107"/>
                          </a:lnTo>
                          <a:cubicBezTo>
                            <a:pt x="1679" y="518614"/>
                            <a:pt x="3266" y="517029"/>
                            <a:pt x="4851" y="515443"/>
                          </a:cubicBezTo>
                          <a:cubicBezTo>
                            <a:pt x="20152" y="500796"/>
                            <a:pt x="33959" y="485776"/>
                            <a:pt x="45993" y="470382"/>
                          </a:cubicBezTo>
                          <a:lnTo>
                            <a:pt x="50751" y="0"/>
                          </a:lnTo>
                          <a:cubicBezTo>
                            <a:pt x="38623" y="15393"/>
                            <a:pt x="24910" y="30414"/>
                            <a:pt x="9609" y="450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" name="Freeform: Shape 93">
                      <a:extLst>
                        <a:ext uri="{FF2B5EF4-FFF2-40B4-BE49-F238E27FC236}">
                          <a16:creationId xmlns="" xmlns:a16="http://schemas.microsoft.com/office/drawing/2014/main" id="{885484F8-1129-4940-9F15-D11185737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1104" y="5150261"/>
                      <a:ext cx="31906" cy="518054"/>
                    </a:xfrm>
                    <a:custGeom>
                      <a:avLst/>
                      <a:gdLst>
                        <a:gd name="connsiteX0" fmla="*/ 31906 w 31906"/>
                        <a:gd name="connsiteY0" fmla="*/ 47673 h 518054"/>
                        <a:gd name="connsiteX1" fmla="*/ 27148 w 31906"/>
                        <a:gd name="connsiteY1" fmla="*/ 518055 h 518054"/>
                        <a:gd name="connsiteX2" fmla="*/ 0 w 31906"/>
                        <a:gd name="connsiteY2" fmla="*/ 470382 h 518054"/>
                        <a:gd name="connsiteX3" fmla="*/ 4758 w 31906"/>
                        <a:gd name="connsiteY3" fmla="*/ 0 h 518054"/>
                        <a:gd name="connsiteX4" fmla="*/ 31906 w 31906"/>
                        <a:gd name="connsiteY4" fmla="*/ 47673 h 5180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906" h="518054">
                          <a:moveTo>
                            <a:pt x="31906" y="47673"/>
                          </a:moveTo>
                          <a:lnTo>
                            <a:pt x="27148" y="518055"/>
                          </a:lnTo>
                          <a:cubicBezTo>
                            <a:pt x="16326" y="502195"/>
                            <a:pt x="7370" y="486335"/>
                            <a:pt x="0" y="470382"/>
                          </a:cubicBezTo>
                          <a:lnTo>
                            <a:pt x="4758" y="0"/>
                          </a:lnTo>
                          <a:cubicBezTo>
                            <a:pt x="12035" y="15860"/>
                            <a:pt x="20991" y="31813"/>
                            <a:pt x="31906" y="47673"/>
                          </a:cubicBezTo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" name="Freeform: Shape 94">
                      <a:extLst>
                        <a:ext uri="{FF2B5EF4-FFF2-40B4-BE49-F238E27FC236}">
                          <a16:creationId xmlns="" xmlns:a16="http://schemas.microsoft.com/office/drawing/2014/main" id="{C27D7CC7-80F2-4AF7-9204-C1A2B5264B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9924" y="5311564"/>
                      <a:ext cx="64558" cy="510778"/>
                    </a:xfrm>
                    <a:custGeom>
                      <a:avLst/>
                      <a:gdLst>
                        <a:gd name="connsiteX0" fmla="*/ 64558 w 64558"/>
                        <a:gd name="connsiteY0" fmla="*/ 40396 h 510778"/>
                        <a:gd name="connsiteX1" fmla="*/ 59801 w 64558"/>
                        <a:gd name="connsiteY1" fmla="*/ 510778 h 510778"/>
                        <a:gd name="connsiteX2" fmla="*/ 0 w 64558"/>
                        <a:gd name="connsiteY2" fmla="*/ 470382 h 510778"/>
                        <a:gd name="connsiteX3" fmla="*/ 4758 w 64558"/>
                        <a:gd name="connsiteY3" fmla="*/ 0 h 510778"/>
                        <a:gd name="connsiteX4" fmla="*/ 64558 w 64558"/>
                        <a:gd name="connsiteY4" fmla="*/ 40396 h 5107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558" h="510778">
                          <a:moveTo>
                            <a:pt x="64558" y="40396"/>
                          </a:moveTo>
                          <a:lnTo>
                            <a:pt x="59801" y="510778"/>
                          </a:lnTo>
                          <a:cubicBezTo>
                            <a:pt x="38623" y="497904"/>
                            <a:pt x="18659" y="484376"/>
                            <a:pt x="0" y="470382"/>
                          </a:cubicBezTo>
                          <a:lnTo>
                            <a:pt x="4758" y="0"/>
                          </a:lnTo>
                          <a:cubicBezTo>
                            <a:pt x="23417" y="13994"/>
                            <a:pt x="43381" y="27521"/>
                            <a:pt x="64558" y="40396"/>
                          </a:cubicBezTo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" name="Freeform: Shape 95">
                      <a:extLst>
                        <a:ext uri="{FF2B5EF4-FFF2-40B4-BE49-F238E27FC236}">
                          <a16:creationId xmlns="" xmlns:a16="http://schemas.microsoft.com/office/drawing/2014/main" id="{82C4D5F2-7411-442A-9A31-7AC3D9616D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8985" y="5483130"/>
                      <a:ext cx="103181" cy="493052"/>
                    </a:xfrm>
                    <a:custGeom>
                      <a:avLst/>
                      <a:gdLst>
                        <a:gd name="connsiteX0" fmla="*/ 93666 w 103181"/>
                        <a:gd name="connsiteY0" fmla="*/ 2425 h 493052"/>
                        <a:gd name="connsiteX1" fmla="*/ 4758 w 103181"/>
                        <a:gd name="connsiteY1" fmla="*/ 22670 h 493052"/>
                        <a:gd name="connsiteX2" fmla="*/ 0 w 103181"/>
                        <a:gd name="connsiteY2" fmla="*/ 493053 h 493052"/>
                        <a:gd name="connsiteX3" fmla="*/ 88908 w 103181"/>
                        <a:gd name="connsiteY3" fmla="*/ 472808 h 493052"/>
                        <a:gd name="connsiteX4" fmla="*/ 98424 w 103181"/>
                        <a:gd name="connsiteY4" fmla="*/ 470382 h 493052"/>
                        <a:gd name="connsiteX5" fmla="*/ 103182 w 103181"/>
                        <a:gd name="connsiteY5" fmla="*/ 0 h 493052"/>
                        <a:gd name="connsiteX6" fmla="*/ 93666 w 103181"/>
                        <a:gd name="connsiteY6" fmla="*/ 2425 h 4930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3181" h="493052">
                          <a:moveTo>
                            <a:pt x="93666" y="2425"/>
                          </a:moveTo>
                          <a:cubicBezTo>
                            <a:pt x="65025" y="9796"/>
                            <a:pt x="35452" y="16513"/>
                            <a:pt x="4758" y="22670"/>
                          </a:cubicBezTo>
                          <a:lnTo>
                            <a:pt x="0" y="493053"/>
                          </a:lnTo>
                          <a:cubicBezTo>
                            <a:pt x="30694" y="486895"/>
                            <a:pt x="60174" y="480178"/>
                            <a:pt x="88908" y="472808"/>
                          </a:cubicBezTo>
                          <a:cubicBezTo>
                            <a:pt x="92081" y="471968"/>
                            <a:pt x="95252" y="471128"/>
                            <a:pt x="98424" y="470382"/>
                          </a:cubicBezTo>
                          <a:lnTo>
                            <a:pt x="103182" y="0"/>
                          </a:lnTo>
                          <a:cubicBezTo>
                            <a:pt x="100010" y="746"/>
                            <a:pt x="96838" y="1586"/>
                            <a:pt x="93666" y="242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0" name="Freeform: Shape 96">
                      <a:extLst>
                        <a:ext uri="{FF2B5EF4-FFF2-40B4-BE49-F238E27FC236}">
                          <a16:creationId xmlns="" xmlns:a16="http://schemas.microsoft.com/office/drawing/2014/main" id="{3DB62626-D2FA-4461-9006-7638753716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27797" y="5520167"/>
                      <a:ext cx="107006" cy="483163"/>
                    </a:xfrm>
                    <a:custGeom>
                      <a:avLst/>
                      <a:gdLst>
                        <a:gd name="connsiteX0" fmla="*/ 39929 w 107006"/>
                        <a:gd name="connsiteY0" fmla="*/ 5038 h 483163"/>
                        <a:gd name="connsiteX1" fmla="*/ 4758 w 107006"/>
                        <a:gd name="connsiteY1" fmla="*/ 0 h 483163"/>
                        <a:gd name="connsiteX2" fmla="*/ 0 w 107006"/>
                        <a:gd name="connsiteY2" fmla="*/ 470382 h 483163"/>
                        <a:gd name="connsiteX3" fmla="*/ 35171 w 107006"/>
                        <a:gd name="connsiteY3" fmla="*/ 475420 h 483163"/>
                        <a:gd name="connsiteX4" fmla="*/ 102249 w 107006"/>
                        <a:gd name="connsiteY4" fmla="*/ 483163 h 483163"/>
                        <a:gd name="connsiteX5" fmla="*/ 107007 w 107006"/>
                        <a:gd name="connsiteY5" fmla="*/ 12781 h 483163"/>
                        <a:gd name="connsiteX6" fmla="*/ 39929 w 107006"/>
                        <a:gd name="connsiteY6" fmla="*/ 5038 h 483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7006" h="483163">
                          <a:moveTo>
                            <a:pt x="39929" y="5038"/>
                          </a:moveTo>
                          <a:cubicBezTo>
                            <a:pt x="28174" y="3452"/>
                            <a:pt x="16420" y="1773"/>
                            <a:pt x="4758" y="0"/>
                          </a:cubicBezTo>
                          <a:lnTo>
                            <a:pt x="0" y="470382"/>
                          </a:lnTo>
                          <a:cubicBezTo>
                            <a:pt x="11662" y="472155"/>
                            <a:pt x="23417" y="473834"/>
                            <a:pt x="35171" y="475420"/>
                          </a:cubicBezTo>
                          <a:cubicBezTo>
                            <a:pt x="57282" y="478405"/>
                            <a:pt x="79672" y="481018"/>
                            <a:pt x="102249" y="483163"/>
                          </a:cubicBezTo>
                          <a:lnTo>
                            <a:pt x="107007" y="12781"/>
                          </a:lnTo>
                          <a:cubicBezTo>
                            <a:pt x="84430" y="10635"/>
                            <a:pt x="62040" y="8023"/>
                            <a:pt x="39929" y="503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1" name="Freeform: Shape 97">
                      <a:extLst>
                        <a:ext uri="{FF2B5EF4-FFF2-40B4-BE49-F238E27FC236}">
                          <a16:creationId xmlns="" xmlns:a16="http://schemas.microsoft.com/office/drawing/2014/main" id="{01987423-F161-4CB9-98FC-6C395D4B73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3522" y="5537799"/>
                      <a:ext cx="111391" cy="475420"/>
                    </a:xfrm>
                    <a:custGeom>
                      <a:avLst/>
                      <a:gdLst>
                        <a:gd name="connsiteX0" fmla="*/ 61947 w 111391"/>
                        <a:gd name="connsiteY0" fmla="*/ 2985 h 475420"/>
                        <a:gd name="connsiteX1" fmla="*/ 4758 w 111391"/>
                        <a:gd name="connsiteY1" fmla="*/ 5038 h 475420"/>
                        <a:gd name="connsiteX2" fmla="*/ 0 w 111391"/>
                        <a:gd name="connsiteY2" fmla="*/ 475420 h 475420"/>
                        <a:gd name="connsiteX3" fmla="*/ 57189 w 111391"/>
                        <a:gd name="connsiteY3" fmla="*/ 473368 h 475420"/>
                        <a:gd name="connsiteX4" fmla="*/ 106634 w 111391"/>
                        <a:gd name="connsiteY4" fmla="*/ 470382 h 475420"/>
                        <a:gd name="connsiteX5" fmla="*/ 111392 w 111391"/>
                        <a:gd name="connsiteY5" fmla="*/ 0 h 475420"/>
                        <a:gd name="connsiteX6" fmla="*/ 61947 w 111391"/>
                        <a:gd name="connsiteY6" fmla="*/ 2985 h 475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1391" h="475420">
                          <a:moveTo>
                            <a:pt x="61947" y="2985"/>
                          </a:moveTo>
                          <a:cubicBezTo>
                            <a:pt x="42821" y="3918"/>
                            <a:pt x="23790" y="4571"/>
                            <a:pt x="4758" y="5038"/>
                          </a:cubicBezTo>
                          <a:lnTo>
                            <a:pt x="0" y="475420"/>
                          </a:lnTo>
                          <a:cubicBezTo>
                            <a:pt x="19032" y="474954"/>
                            <a:pt x="38157" y="474301"/>
                            <a:pt x="57189" y="473368"/>
                          </a:cubicBezTo>
                          <a:cubicBezTo>
                            <a:pt x="73702" y="472528"/>
                            <a:pt x="90121" y="471595"/>
                            <a:pt x="106634" y="470382"/>
                          </a:cubicBezTo>
                          <a:lnTo>
                            <a:pt x="111392" y="0"/>
                          </a:lnTo>
                          <a:cubicBezTo>
                            <a:pt x="94879" y="1119"/>
                            <a:pt x="78459" y="2146"/>
                            <a:pt x="61947" y="298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" name="Freeform: Shape 98">
                      <a:extLst>
                        <a:ext uri="{FF2B5EF4-FFF2-40B4-BE49-F238E27FC236}">
                          <a16:creationId xmlns="" xmlns:a16="http://schemas.microsoft.com/office/drawing/2014/main" id="{CEF79063-B6EE-41B3-B25D-61035DA44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6217" y="5440215"/>
                      <a:ext cx="90867" cy="498743"/>
                    </a:xfrm>
                    <a:custGeom>
                      <a:avLst/>
                      <a:gdLst>
                        <a:gd name="connsiteX0" fmla="*/ 90867 w 90867"/>
                        <a:gd name="connsiteY0" fmla="*/ 28361 h 498743"/>
                        <a:gd name="connsiteX1" fmla="*/ 86109 w 90867"/>
                        <a:gd name="connsiteY1" fmla="*/ 498744 h 498743"/>
                        <a:gd name="connsiteX2" fmla="*/ 0 w 90867"/>
                        <a:gd name="connsiteY2" fmla="*/ 470382 h 498743"/>
                        <a:gd name="connsiteX3" fmla="*/ 4758 w 90867"/>
                        <a:gd name="connsiteY3" fmla="*/ 0 h 498743"/>
                        <a:gd name="connsiteX4" fmla="*/ 90867 w 90867"/>
                        <a:gd name="connsiteY4" fmla="*/ 28361 h 4987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867" h="498743">
                          <a:moveTo>
                            <a:pt x="90867" y="28361"/>
                          </a:moveTo>
                          <a:lnTo>
                            <a:pt x="86109" y="498744"/>
                          </a:lnTo>
                          <a:cubicBezTo>
                            <a:pt x="56535" y="489974"/>
                            <a:pt x="27801" y="480551"/>
                            <a:pt x="0" y="470382"/>
                          </a:cubicBezTo>
                          <a:lnTo>
                            <a:pt x="4758" y="0"/>
                          </a:lnTo>
                          <a:cubicBezTo>
                            <a:pt x="32559" y="10075"/>
                            <a:pt x="61293" y="19592"/>
                            <a:pt x="90867" y="28361"/>
                          </a:cubicBezTo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932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83" name="Freeform: Shape 89">
                    <a:extLst>
                      <a:ext uri="{FF2B5EF4-FFF2-40B4-BE49-F238E27FC236}">
                        <a16:creationId xmlns="" xmlns:a16="http://schemas.microsoft.com/office/drawing/2014/main" id="{920B9D84-0EBE-4DB8-BC55-9BE2D1DF3BAB}"/>
                      </a:ext>
                    </a:extLst>
                  </p:cNvPr>
                  <p:cNvSpPr/>
                  <p:nvPr/>
                </p:nvSpPr>
                <p:spPr>
                  <a:xfrm>
                    <a:off x="4303098" y="4563636"/>
                    <a:ext cx="2046843" cy="978921"/>
                  </a:xfrm>
                  <a:custGeom>
                    <a:avLst/>
                    <a:gdLst>
                      <a:gd name="connsiteX0" fmla="*/ 2023148 w 2046843"/>
                      <a:gd name="connsiteY0" fmla="*/ 393322 h 978921"/>
                      <a:gd name="connsiteX1" fmla="*/ 1844119 w 2046843"/>
                      <a:gd name="connsiteY1" fmla="*/ 432039 h 978921"/>
                      <a:gd name="connsiteX2" fmla="*/ 1853542 w 2046843"/>
                      <a:gd name="connsiteY2" fmla="*/ 479618 h 978921"/>
                      <a:gd name="connsiteX3" fmla="*/ 2046844 w 2046843"/>
                      <a:gd name="connsiteY3" fmla="*/ 504621 h 978921"/>
                      <a:gd name="connsiteX4" fmla="*/ 2038635 w 2046843"/>
                      <a:gd name="connsiteY4" fmla="*/ 559850 h 978921"/>
                      <a:gd name="connsiteX5" fmla="*/ 1838894 w 2046843"/>
                      <a:gd name="connsiteY5" fmla="*/ 566847 h 978921"/>
                      <a:gd name="connsiteX6" fmla="*/ 1813705 w 2046843"/>
                      <a:gd name="connsiteY6" fmla="*/ 612840 h 978921"/>
                      <a:gd name="connsiteX7" fmla="*/ 1981726 w 2046843"/>
                      <a:gd name="connsiteY7" fmla="*/ 669003 h 978921"/>
                      <a:gd name="connsiteX8" fmla="*/ 1935639 w 2046843"/>
                      <a:gd name="connsiteY8" fmla="*/ 718728 h 978921"/>
                      <a:gd name="connsiteX9" fmla="*/ 1737298 w 2046843"/>
                      <a:gd name="connsiteY9" fmla="*/ 691953 h 978921"/>
                      <a:gd name="connsiteX10" fmla="*/ 1680670 w 2046843"/>
                      <a:gd name="connsiteY10" fmla="*/ 730762 h 978921"/>
                      <a:gd name="connsiteX11" fmla="*/ 1802977 w 2046843"/>
                      <a:gd name="connsiteY11" fmla="*/ 813140 h 978921"/>
                      <a:gd name="connsiteX12" fmla="*/ 1725824 w 2046843"/>
                      <a:gd name="connsiteY12" fmla="*/ 851483 h 978921"/>
                      <a:gd name="connsiteX13" fmla="*/ 1552112 w 2046843"/>
                      <a:gd name="connsiteY13" fmla="*/ 792242 h 978921"/>
                      <a:gd name="connsiteX14" fmla="*/ 1470668 w 2046843"/>
                      <a:gd name="connsiteY14" fmla="*/ 819204 h 978921"/>
                      <a:gd name="connsiteX15" fmla="*/ 1529256 w 2046843"/>
                      <a:gd name="connsiteY15" fmla="*/ 919307 h 978921"/>
                      <a:gd name="connsiteX16" fmla="*/ 1430925 w 2046843"/>
                      <a:gd name="connsiteY16" fmla="*/ 941977 h 978921"/>
                      <a:gd name="connsiteX17" fmla="*/ 1305073 w 2046843"/>
                      <a:gd name="connsiteY17" fmla="*/ 855308 h 978921"/>
                      <a:gd name="connsiteX18" fmla="*/ 1257494 w 2046843"/>
                      <a:gd name="connsiteY18" fmla="*/ 862025 h 978921"/>
                      <a:gd name="connsiteX19" fmla="*/ 1208981 w 2046843"/>
                      <a:gd name="connsiteY19" fmla="*/ 867250 h 978921"/>
                      <a:gd name="connsiteX20" fmla="*/ 1192095 w 2046843"/>
                      <a:gd name="connsiteY20" fmla="*/ 973883 h 978921"/>
                      <a:gd name="connsiteX21" fmla="*/ 1085462 w 2046843"/>
                      <a:gd name="connsiteY21" fmla="*/ 978921 h 978921"/>
                      <a:gd name="connsiteX22" fmla="*/ 1026407 w 2046843"/>
                      <a:gd name="connsiteY22" fmla="*/ 874060 h 978921"/>
                      <a:gd name="connsiteX23" fmla="*/ 926864 w 2046843"/>
                      <a:gd name="connsiteY23" fmla="*/ 869489 h 978921"/>
                      <a:gd name="connsiteX24" fmla="*/ 831985 w 2046843"/>
                      <a:gd name="connsiteY24" fmla="*/ 969219 h 978921"/>
                      <a:gd name="connsiteX25" fmla="*/ 729736 w 2046843"/>
                      <a:gd name="connsiteY25" fmla="*/ 956438 h 978921"/>
                      <a:gd name="connsiteX26" fmla="*/ 749514 w 2046843"/>
                      <a:gd name="connsiteY26" fmla="*/ 845979 h 978921"/>
                      <a:gd name="connsiteX27" fmla="*/ 658834 w 2046843"/>
                      <a:gd name="connsiteY27" fmla="*/ 825361 h 978921"/>
                      <a:gd name="connsiteX28" fmla="*/ 494265 w 2046843"/>
                      <a:gd name="connsiteY28" fmla="*/ 904753 h 978921"/>
                      <a:gd name="connsiteX29" fmla="*/ 408156 w 2046843"/>
                      <a:gd name="connsiteY29" fmla="*/ 876392 h 978921"/>
                      <a:gd name="connsiteX30" fmla="*/ 507886 w 2046843"/>
                      <a:gd name="connsiteY30" fmla="*/ 774423 h 978921"/>
                      <a:gd name="connsiteX31" fmla="*/ 436704 w 2046843"/>
                      <a:gd name="connsiteY31" fmla="*/ 740372 h 978921"/>
                      <a:gd name="connsiteX32" fmla="*/ 221570 w 2046843"/>
                      <a:gd name="connsiteY32" fmla="*/ 788137 h 978921"/>
                      <a:gd name="connsiteX33" fmla="*/ 161770 w 2046843"/>
                      <a:gd name="connsiteY33" fmla="*/ 747742 h 978921"/>
                      <a:gd name="connsiteX34" fmla="*/ 330536 w 2046843"/>
                      <a:gd name="connsiteY34" fmla="*/ 668070 h 978921"/>
                      <a:gd name="connsiteX35" fmla="*/ 287808 w 2046843"/>
                      <a:gd name="connsiteY35" fmla="*/ 624595 h 978921"/>
                      <a:gd name="connsiteX36" fmla="*/ 50098 w 2046843"/>
                      <a:gd name="connsiteY36" fmla="*/ 634111 h 978921"/>
                      <a:gd name="connsiteX37" fmla="*/ 22950 w 2046843"/>
                      <a:gd name="connsiteY37" fmla="*/ 586438 h 978921"/>
                      <a:gd name="connsiteX38" fmla="*/ 239296 w 2046843"/>
                      <a:gd name="connsiteY38" fmla="*/ 539699 h 978921"/>
                      <a:gd name="connsiteX39" fmla="*/ 229780 w 2046843"/>
                      <a:gd name="connsiteY39" fmla="*/ 492120 h 978921"/>
                      <a:gd name="connsiteX40" fmla="*/ 0 w 2046843"/>
                      <a:gd name="connsiteY40" fmla="*/ 462266 h 978921"/>
                      <a:gd name="connsiteX41" fmla="*/ 9516 w 2046843"/>
                      <a:gd name="connsiteY41" fmla="*/ 413007 h 978921"/>
                      <a:gd name="connsiteX42" fmla="*/ 244520 w 2046843"/>
                      <a:gd name="connsiteY42" fmla="*/ 404797 h 978921"/>
                      <a:gd name="connsiteX43" fmla="*/ 269896 w 2046843"/>
                      <a:gd name="connsiteY43" fmla="*/ 358897 h 978921"/>
                      <a:gd name="connsiteX44" fmla="*/ 77713 w 2046843"/>
                      <a:gd name="connsiteY44" fmla="*/ 294712 h 978921"/>
                      <a:gd name="connsiteX45" fmla="*/ 122960 w 2046843"/>
                      <a:gd name="connsiteY45" fmla="*/ 249651 h 978921"/>
                      <a:gd name="connsiteX46" fmla="*/ 346116 w 2046843"/>
                      <a:gd name="connsiteY46" fmla="*/ 279785 h 978921"/>
                      <a:gd name="connsiteX47" fmla="*/ 402745 w 2046843"/>
                      <a:gd name="connsiteY47" fmla="*/ 240975 h 978921"/>
                      <a:gd name="connsiteX48" fmla="*/ 270549 w 2046843"/>
                      <a:gd name="connsiteY48" fmla="*/ 151881 h 978921"/>
                      <a:gd name="connsiteX49" fmla="*/ 347142 w 2046843"/>
                      <a:gd name="connsiteY49" fmla="*/ 116616 h 978921"/>
                      <a:gd name="connsiteX50" fmla="*/ 531302 w 2046843"/>
                      <a:gd name="connsiteY50" fmla="*/ 179495 h 978921"/>
                      <a:gd name="connsiteX51" fmla="*/ 612654 w 2046843"/>
                      <a:gd name="connsiteY51" fmla="*/ 152534 h 978921"/>
                      <a:gd name="connsiteX52" fmla="*/ 553320 w 2046843"/>
                      <a:gd name="connsiteY52" fmla="*/ 51124 h 978921"/>
                      <a:gd name="connsiteX53" fmla="*/ 653423 w 2046843"/>
                      <a:gd name="connsiteY53" fmla="*/ 30413 h 978921"/>
                      <a:gd name="connsiteX54" fmla="*/ 778342 w 2046843"/>
                      <a:gd name="connsiteY54" fmla="*/ 116336 h 978921"/>
                      <a:gd name="connsiteX55" fmla="*/ 825921 w 2046843"/>
                      <a:gd name="connsiteY55" fmla="*/ 109619 h 978921"/>
                      <a:gd name="connsiteX56" fmla="*/ 874433 w 2046843"/>
                      <a:gd name="connsiteY56" fmla="*/ 104394 h 978921"/>
                      <a:gd name="connsiteX57" fmla="*/ 890387 w 2046843"/>
                      <a:gd name="connsiteY57" fmla="*/ 3265 h 978921"/>
                      <a:gd name="connsiteX58" fmla="*/ 1002245 w 2046843"/>
                      <a:gd name="connsiteY58" fmla="*/ 0 h 978921"/>
                      <a:gd name="connsiteX59" fmla="*/ 1056914 w 2046843"/>
                      <a:gd name="connsiteY59" fmla="*/ 97397 h 978921"/>
                      <a:gd name="connsiteX60" fmla="*/ 1156365 w 2046843"/>
                      <a:gd name="connsiteY60" fmla="*/ 102062 h 978921"/>
                      <a:gd name="connsiteX61" fmla="*/ 1241074 w 2046843"/>
                      <a:gd name="connsiteY61" fmla="*/ 13061 h 978921"/>
                      <a:gd name="connsiteX62" fmla="*/ 1351253 w 2046843"/>
                      <a:gd name="connsiteY62" fmla="*/ 28548 h 978921"/>
                      <a:gd name="connsiteX63" fmla="*/ 1333807 w 2046843"/>
                      <a:gd name="connsiteY63" fmla="*/ 125572 h 978921"/>
                      <a:gd name="connsiteX64" fmla="*/ 1424488 w 2046843"/>
                      <a:gd name="connsiteY64" fmla="*/ 146190 h 978921"/>
                      <a:gd name="connsiteX65" fmla="*/ 1564707 w 2046843"/>
                      <a:gd name="connsiteY65" fmla="*/ 78552 h 978921"/>
                      <a:gd name="connsiteX66" fmla="*/ 1659493 w 2046843"/>
                      <a:gd name="connsiteY66" fmla="*/ 111205 h 978921"/>
                      <a:gd name="connsiteX67" fmla="*/ 1575436 w 2046843"/>
                      <a:gd name="connsiteY67" fmla="*/ 197127 h 978921"/>
                      <a:gd name="connsiteX68" fmla="*/ 1646525 w 2046843"/>
                      <a:gd name="connsiteY68" fmla="*/ 231180 h 978921"/>
                      <a:gd name="connsiteX69" fmla="*/ 1824901 w 2046843"/>
                      <a:gd name="connsiteY69" fmla="*/ 191530 h 978921"/>
                      <a:gd name="connsiteX70" fmla="*/ 1892071 w 2046843"/>
                      <a:gd name="connsiteY70" fmla="*/ 237617 h 978921"/>
                      <a:gd name="connsiteX71" fmla="*/ 1752692 w 2046843"/>
                      <a:gd name="connsiteY71" fmla="*/ 303388 h 978921"/>
                      <a:gd name="connsiteX72" fmla="*/ 1795420 w 2046843"/>
                      <a:gd name="connsiteY72" fmla="*/ 346863 h 978921"/>
                      <a:gd name="connsiteX73" fmla="*/ 1991708 w 2046843"/>
                      <a:gd name="connsiteY73" fmla="*/ 339026 h 978921"/>
                      <a:gd name="connsiteX74" fmla="*/ 2023148 w 2046843"/>
                      <a:gd name="connsiteY74" fmla="*/ 393322 h 978921"/>
                      <a:gd name="connsiteX75" fmla="*/ 1157204 w 2046843"/>
                      <a:gd name="connsiteY75" fmla="*/ 675626 h 978921"/>
                      <a:gd name="connsiteX76" fmla="*/ 1409841 w 2046843"/>
                      <a:gd name="connsiteY76" fmla="*/ 428121 h 978921"/>
                      <a:gd name="connsiteX77" fmla="*/ 888054 w 2046843"/>
                      <a:gd name="connsiteY77" fmla="*/ 303202 h 978921"/>
                      <a:gd name="connsiteX78" fmla="*/ 635417 w 2046843"/>
                      <a:gd name="connsiteY78" fmla="*/ 550707 h 978921"/>
                      <a:gd name="connsiteX79" fmla="*/ 1157204 w 2046843"/>
                      <a:gd name="connsiteY79" fmla="*/ 675626 h 978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</a:cxnLst>
                    <a:rect l="l" t="t" r="r" b="b"/>
                    <a:pathLst>
                      <a:path w="2046843" h="978921">
                        <a:moveTo>
                          <a:pt x="2023148" y="393322"/>
                        </a:moveTo>
                        <a:lnTo>
                          <a:pt x="1844119" y="432039"/>
                        </a:lnTo>
                        <a:cubicBezTo>
                          <a:pt x="1849343" y="447992"/>
                          <a:pt x="1852422" y="463852"/>
                          <a:pt x="1853542" y="479618"/>
                        </a:cubicBezTo>
                        <a:lnTo>
                          <a:pt x="2046844" y="504621"/>
                        </a:lnTo>
                        <a:cubicBezTo>
                          <a:pt x="2046284" y="523186"/>
                          <a:pt x="2043579" y="541658"/>
                          <a:pt x="2038635" y="559850"/>
                        </a:cubicBezTo>
                        <a:lnTo>
                          <a:pt x="1838894" y="566847"/>
                        </a:lnTo>
                        <a:cubicBezTo>
                          <a:pt x="1832457" y="582427"/>
                          <a:pt x="1824061" y="597820"/>
                          <a:pt x="1813705" y="612840"/>
                        </a:cubicBezTo>
                        <a:lnTo>
                          <a:pt x="1981726" y="669003"/>
                        </a:lnTo>
                        <a:cubicBezTo>
                          <a:pt x="1968385" y="685982"/>
                          <a:pt x="1952899" y="702588"/>
                          <a:pt x="1935639" y="718728"/>
                        </a:cubicBezTo>
                        <a:lnTo>
                          <a:pt x="1737298" y="691953"/>
                        </a:lnTo>
                        <a:cubicBezTo>
                          <a:pt x="1720133" y="705480"/>
                          <a:pt x="1701194" y="718448"/>
                          <a:pt x="1680670" y="730762"/>
                        </a:cubicBezTo>
                        <a:lnTo>
                          <a:pt x="1802977" y="813140"/>
                        </a:lnTo>
                        <a:cubicBezTo>
                          <a:pt x="1778814" y="826574"/>
                          <a:pt x="1753065" y="839355"/>
                          <a:pt x="1725824" y="851483"/>
                        </a:cubicBezTo>
                        <a:lnTo>
                          <a:pt x="1552112" y="792242"/>
                        </a:lnTo>
                        <a:cubicBezTo>
                          <a:pt x="1526364" y="801945"/>
                          <a:pt x="1499216" y="810994"/>
                          <a:pt x="1470668" y="819204"/>
                        </a:cubicBezTo>
                        <a:lnTo>
                          <a:pt x="1529256" y="919307"/>
                        </a:lnTo>
                        <a:cubicBezTo>
                          <a:pt x="1497629" y="927610"/>
                          <a:pt x="1464977" y="935167"/>
                          <a:pt x="1430925" y="941977"/>
                        </a:cubicBezTo>
                        <a:lnTo>
                          <a:pt x="1305073" y="855308"/>
                        </a:lnTo>
                        <a:cubicBezTo>
                          <a:pt x="1289493" y="857734"/>
                          <a:pt x="1273540" y="859973"/>
                          <a:pt x="1257494" y="862025"/>
                        </a:cubicBezTo>
                        <a:cubicBezTo>
                          <a:pt x="1241354" y="863985"/>
                          <a:pt x="1225121" y="865757"/>
                          <a:pt x="1208981" y="867250"/>
                        </a:cubicBezTo>
                        <a:lnTo>
                          <a:pt x="1192095" y="973883"/>
                        </a:lnTo>
                        <a:cubicBezTo>
                          <a:pt x="1156551" y="976496"/>
                          <a:pt x="1120913" y="978175"/>
                          <a:pt x="1085462" y="978921"/>
                        </a:cubicBezTo>
                        <a:lnTo>
                          <a:pt x="1026407" y="874060"/>
                        </a:lnTo>
                        <a:cubicBezTo>
                          <a:pt x="992915" y="873594"/>
                          <a:pt x="959703" y="872008"/>
                          <a:pt x="926864" y="869489"/>
                        </a:cubicBezTo>
                        <a:lnTo>
                          <a:pt x="831985" y="969219"/>
                        </a:lnTo>
                        <a:cubicBezTo>
                          <a:pt x="797467" y="965767"/>
                          <a:pt x="763322" y="961476"/>
                          <a:pt x="729736" y="956438"/>
                        </a:cubicBezTo>
                        <a:lnTo>
                          <a:pt x="749514" y="845979"/>
                        </a:lnTo>
                        <a:cubicBezTo>
                          <a:pt x="718355" y="840008"/>
                          <a:pt x="688128" y="833105"/>
                          <a:pt x="658834" y="825361"/>
                        </a:cubicBezTo>
                        <a:lnTo>
                          <a:pt x="494265" y="904753"/>
                        </a:lnTo>
                        <a:cubicBezTo>
                          <a:pt x="464691" y="895984"/>
                          <a:pt x="435957" y="886562"/>
                          <a:pt x="408156" y="876392"/>
                        </a:cubicBezTo>
                        <a:lnTo>
                          <a:pt x="507886" y="774423"/>
                        </a:lnTo>
                        <a:cubicBezTo>
                          <a:pt x="482790" y="763788"/>
                          <a:pt x="459000" y="752406"/>
                          <a:pt x="436704" y="740372"/>
                        </a:cubicBezTo>
                        <a:lnTo>
                          <a:pt x="221570" y="788137"/>
                        </a:lnTo>
                        <a:cubicBezTo>
                          <a:pt x="200393" y="775263"/>
                          <a:pt x="180428" y="761736"/>
                          <a:pt x="161770" y="747742"/>
                        </a:cubicBezTo>
                        <a:lnTo>
                          <a:pt x="330536" y="668070"/>
                        </a:lnTo>
                        <a:cubicBezTo>
                          <a:pt x="314583" y="654169"/>
                          <a:pt x="300310" y="639615"/>
                          <a:pt x="287808" y="624595"/>
                        </a:cubicBezTo>
                        <a:lnTo>
                          <a:pt x="50098" y="634111"/>
                        </a:lnTo>
                        <a:cubicBezTo>
                          <a:pt x="39276" y="618251"/>
                          <a:pt x="30320" y="602391"/>
                          <a:pt x="22950" y="586438"/>
                        </a:cubicBezTo>
                        <a:lnTo>
                          <a:pt x="239296" y="539699"/>
                        </a:lnTo>
                        <a:cubicBezTo>
                          <a:pt x="233978" y="523746"/>
                          <a:pt x="230806" y="507886"/>
                          <a:pt x="229780" y="492120"/>
                        </a:cubicBezTo>
                        <a:lnTo>
                          <a:pt x="0" y="462266"/>
                        </a:lnTo>
                        <a:cubicBezTo>
                          <a:pt x="1399" y="445660"/>
                          <a:pt x="4571" y="429240"/>
                          <a:pt x="9516" y="413007"/>
                        </a:cubicBezTo>
                        <a:lnTo>
                          <a:pt x="244520" y="404797"/>
                        </a:lnTo>
                        <a:cubicBezTo>
                          <a:pt x="250958" y="389218"/>
                          <a:pt x="259447" y="373824"/>
                          <a:pt x="269896" y="358897"/>
                        </a:cubicBezTo>
                        <a:lnTo>
                          <a:pt x="77713" y="294712"/>
                        </a:lnTo>
                        <a:cubicBezTo>
                          <a:pt x="91147" y="279318"/>
                          <a:pt x="106260" y="264298"/>
                          <a:pt x="122960" y="249651"/>
                        </a:cubicBezTo>
                        <a:lnTo>
                          <a:pt x="346116" y="279785"/>
                        </a:lnTo>
                        <a:cubicBezTo>
                          <a:pt x="363375" y="266351"/>
                          <a:pt x="382221" y="253290"/>
                          <a:pt x="402745" y="240975"/>
                        </a:cubicBezTo>
                        <a:lnTo>
                          <a:pt x="270549" y="151881"/>
                        </a:lnTo>
                        <a:cubicBezTo>
                          <a:pt x="294619" y="139566"/>
                          <a:pt x="320181" y="127718"/>
                          <a:pt x="347142" y="116616"/>
                        </a:cubicBezTo>
                        <a:lnTo>
                          <a:pt x="531302" y="179495"/>
                        </a:lnTo>
                        <a:cubicBezTo>
                          <a:pt x="557051" y="169793"/>
                          <a:pt x="584200" y="160743"/>
                          <a:pt x="612654" y="152534"/>
                        </a:cubicBezTo>
                        <a:lnTo>
                          <a:pt x="553320" y="51124"/>
                        </a:lnTo>
                        <a:cubicBezTo>
                          <a:pt x="585599" y="43381"/>
                          <a:pt x="618998" y="36571"/>
                          <a:pt x="653423" y="30413"/>
                        </a:cubicBezTo>
                        <a:lnTo>
                          <a:pt x="778342" y="116336"/>
                        </a:lnTo>
                        <a:cubicBezTo>
                          <a:pt x="793922" y="113910"/>
                          <a:pt x="809875" y="111672"/>
                          <a:pt x="825921" y="109619"/>
                        </a:cubicBezTo>
                        <a:cubicBezTo>
                          <a:pt x="842154" y="107567"/>
                          <a:pt x="858294" y="105887"/>
                          <a:pt x="874433" y="104394"/>
                        </a:cubicBezTo>
                        <a:lnTo>
                          <a:pt x="890387" y="3265"/>
                        </a:lnTo>
                        <a:cubicBezTo>
                          <a:pt x="927797" y="1213"/>
                          <a:pt x="965114" y="93"/>
                          <a:pt x="1002245" y="0"/>
                        </a:cubicBezTo>
                        <a:lnTo>
                          <a:pt x="1056914" y="97397"/>
                        </a:lnTo>
                        <a:cubicBezTo>
                          <a:pt x="1090406" y="97957"/>
                          <a:pt x="1123712" y="99543"/>
                          <a:pt x="1156365" y="102062"/>
                        </a:cubicBezTo>
                        <a:lnTo>
                          <a:pt x="1241074" y="13061"/>
                        </a:lnTo>
                        <a:cubicBezTo>
                          <a:pt x="1278391" y="17259"/>
                          <a:pt x="1315149" y="22390"/>
                          <a:pt x="1351253" y="28548"/>
                        </a:cubicBezTo>
                        <a:lnTo>
                          <a:pt x="1333807" y="125572"/>
                        </a:lnTo>
                        <a:cubicBezTo>
                          <a:pt x="1364874" y="131543"/>
                          <a:pt x="1395101" y="138446"/>
                          <a:pt x="1424488" y="146190"/>
                        </a:cubicBezTo>
                        <a:lnTo>
                          <a:pt x="1564707" y="78552"/>
                        </a:lnTo>
                        <a:cubicBezTo>
                          <a:pt x="1597453" y="88535"/>
                          <a:pt x="1629172" y="99450"/>
                          <a:pt x="1659493" y="111205"/>
                        </a:cubicBezTo>
                        <a:lnTo>
                          <a:pt x="1575436" y="197127"/>
                        </a:lnTo>
                        <a:cubicBezTo>
                          <a:pt x="1600438" y="207670"/>
                          <a:pt x="1624228" y="219051"/>
                          <a:pt x="1646525" y="231180"/>
                        </a:cubicBezTo>
                        <a:lnTo>
                          <a:pt x="1824901" y="191530"/>
                        </a:lnTo>
                        <a:cubicBezTo>
                          <a:pt x="1848877" y="206177"/>
                          <a:pt x="1871360" y="221570"/>
                          <a:pt x="1892071" y="237617"/>
                        </a:cubicBezTo>
                        <a:lnTo>
                          <a:pt x="1752692" y="303388"/>
                        </a:lnTo>
                        <a:cubicBezTo>
                          <a:pt x="1768645" y="317382"/>
                          <a:pt x="1783012" y="331842"/>
                          <a:pt x="1795420" y="346863"/>
                        </a:cubicBezTo>
                        <a:lnTo>
                          <a:pt x="1991708" y="339026"/>
                        </a:lnTo>
                        <a:cubicBezTo>
                          <a:pt x="2004396" y="357218"/>
                          <a:pt x="2014845" y="375317"/>
                          <a:pt x="2023148" y="393322"/>
                        </a:cubicBezTo>
                        <a:close/>
                        <a:moveTo>
                          <a:pt x="1157204" y="675626"/>
                        </a:moveTo>
                        <a:cubicBezTo>
                          <a:pt x="1371031" y="641761"/>
                          <a:pt x="1484102" y="530929"/>
                          <a:pt x="1409841" y="428121"/>
                        </a:cubicBezTo>
                        <a:cubicBezTo>
                          <a:pt x="1335486" y="325219"/>
                          <a:pt x="1101881" y="269336"/>
                          <a:pt x="888054" y="303202"/>
                        </a:cubicBezTo>
                        <a:cubicBezTo>
                          <a:pt x="674134" y="337067"/>
                          <a:pt x="561063" y="447899"/>
                          <a:pt x="635417" y="550707"/>
                        </a:cubicBezTo>
                        <a:cubicBezTo>
                          <a:pt x="709772" y="653516"/>
                          <a:pt x="943283" y="709492"/>
                          <a:pt x="1157204" y="675626"/>
                        </a:cubicBezTo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9329" cap="flat">
                    <a:noFill/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" name="Graphic 4">
                  <a:extLst>
                    <a:ext uri="{FF2B5EF4-FFF2-40B4-BE49-F238E27FC236}">
                      <a16:creationId xmlns="" xmlns:a16="http://schemas.microsoft.com/office/drawing/2014/main" id="{DCD790ED-4684-4065-BF37-56A2CC7F689F}"/>
                    </a:ext>
                  </a:extLst>
                </p:cNvPr>
                <p:cNvGrpSpPr/>
                <p:nvPr/>
              </p:nvGrpSpPr>
              <p:grpSpPr>
                <a:xfrm>
                  <a:off x="2304207" y="3772420"/>
                  <a:ext cx="103181" cy="742797"/>
                  <a:chOff x="2304207" y="3772420"/>
                  <a:chExt cx="103181" cy="742797"/>
                </a:xfrm>
                <a:solidFill>
                  <a:srgbClr val="ED7D31"/>
                </a:solidFill>
              </p:grpSpPr>
              <p:sp>
                <p:nvSpPr>
                  <p:cNvPr id="78" name="Freeform: Shape 54">
                    <a:extLst>
                      <a:ext uri="{FF2B5EF4-FFF2-40B4-BE49-F238E27FC236}">
                        <a16:creationId xmlns="" xmlns:a16="http://schemas.microsoft.com/office/drawing/2014/main" id="{88D876A9-BE5B-4C6C-82D8-CB7CF4E06D7A}"/>
                      </a:ext>
                    </a:extLst>
                  </p:cNvPr>
                  <p:cNvSpPr/>
                  <p:nvPr/>
                </p:nvSpPr>
                <p:spPr>
                  <a:xfrm>
                    <a:off x="2355798" y="3772420"/>
                    <a:ext cx="9329" cy="691206"/>
                  </a:xfrm>
                  <a:custGeom>
                    <a:avLst/>
                    <a:gdLst>
                      <a:gd name="connsiteX0" fmla="*/ 0 w 9329"/>
                      <a:gd name="connsiteY0" fmla="*/ 0 h 691206"/>
                      <a:gd name="connsiteX1" fmla="*/ 0 w 9329"/>
                      <a:gd name="connsiteY1" fmla="*/ 691207 h 69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29" h="691206">
                        <a:moveTo>
                          <a:pt x="0" y="0"/>
                        </a:moveTo>
                        <a:lnTo>
                          <a:pt x="0" y="691207"/>
                        </a:lnTo>
                      </a:path>
                    </a:pathLst>
                  </a:custGeom>
                  <a:ln w="27988" cap="flat">
                    <a:solidFill>
                      <a:schemeClr val="accent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Freeform: Shape 55">
                    <a:extLst>
                      <a:ext uri="{FF2B5EF4-FFF2-40B4-BE49-F238E27FC236}">
                        <a16:creationId xmlns="" xmlns:a16="http://schemas.microsoft.com/office/drawing/2014/main" id="{C1D78096-D601-464E-B046-BFDD633FB060}"/>
                      </a:ext>
                    </a:extLst>
                  </p:cNvPr>
                  <p:cNvSpPr/>
                  <p:nvPr/>
                </p:nvSpPr>
                <p:spPr>
                  <a:xfrm>
                    <a:off x="2304207" y="4412035"/>
                    <a:ext cx="103181" cy="103181"/>
                  </a:xfrm>
                  <a:custGeom>
                    <a:avLst/>
                    <a:gdLst>
                      <a:gd name="connsiteX0" fmla="*/ 103182 w 103181"/>
                      <a:gd name="connsiteY0" fmla="*/ 51591 h 103181"/>
                      <a:gd name="connsiteX1" fmla="*/ 51591 w 103181"/>
                      <a:gd name="connsiteY1" fmla="*/ 103182 h 103181"/>
                      <a:gd name="connsiteX2" fmla="*/ 0 w 103181"/>
                      <a:gd name="connsiteY2" fmla="*/ 51591 h 103181"/>
                      <a:gd name="connsiteX3" fmla="*/ 51591 w 103181"/>
                      <a:gd name="connsiteY3" fmla="*/ 0 h 103181"/>
                      <a:gd name="connsiteX4" fmla="*/ 103182 w 103181"/>
                      <a:gd name="connsiteY4" fmla="*/ 51591 h 103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181" h="103181">
                        <a:moveTo>
                          <a:pt x="103182" y="51591"/>
                        </a:moveTo>
                        <a:cubicBezTo>
                          <a:pt x="103182" y="80084"/>
                          <a:pt x="80084" y="103182"/>
                          <a:pt x="51591" y="103182"/>
                        </a:cubicBezTo>
                        <a:cubicBezTo>
                          <a:pt x="23098" y="103182"/>
                          <a:pt x="0" y="80084"/>
                          <a:pt x="0" y="51591"/>
                        </a:cubicBezTo>
                        <a:cubicBezTo>
                          <a:pt x="0" y="23098"/>
                          <a:pt x="23098" y="0"/>
                          <a:pt x="51591" y="0"/>
                        </a:cubicBezTo>
                        <a:cubicBezTo>
                          <a:pt x="80084" y="0"/>
                          <a:pt x="103182" y="23098"/>
                          <a:pt x="103182" y="5159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3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9" name="Graphic 4">
                  <a:extLst>
                    <a:ext uri="{FF2B5EF4-FFF2-40B4-BE49-F238E27FC236}">
                      <a16:creationId xmlns="" xmlns:a16="http://schemas.microsoft.com/office/drawing/2014/main" id="{918FF05B-0AE3-4304-8BBD-01E167037B49}"/>
                    </a:ext>
                  </a:extLst>
                </p:cNvPr>
                <p:cNvGrpSpPr/>
                <p:nvPr/>
              </p:nvGrpSpPr>
              <p:grpSpPr>
                <a:xfrm>
                  <a:off x="3776647" y="2794618"/>
                  <a:ext cx="103181" cy="1161028"/>
                  <a:chOff x="3776647" y="2794618"/>
                  <a:chExt cx="103181" cy="1161028"/>
                </a:xfrm>
                <a:solidFill>
                  <a:srgbClr val="FFC000"/>
                </a:solidFill>
              </p:grpSpPr>
              <p:sp>
                <p:nvSpPr>
                  <p:cNvPr id="76" name="Freeform: Shape 52">
                    <a:extLst>
                      <a:ext uri="{FF2B5EF4-FFF2-40B4-BE49-F238E27FC236}">
                        <a16:creationId xmlns="" xmlns:a16="http://schemas.microsoft.com/office/drawing/2014/main" id="{96E30BD9-0EE4-49D5-8C4E-79FAA1200AD4}"/>
                      </a:ext>
                    </a:extLst>
                  </p:cNvPr>
                  <p:cNvSpPr/>
                  <p:nvPr/>
                </p:nvSpPr>
                <p:spPr>
                  <a:xfrm>
                    <a:off x="3828238" y="2794618"/>
                    <a:ext cx="9329" cy="1109438"/>
                  </a:xfrm>
                  <a:custGeom>
                    <a:avLst/>
                    <a:gdLst>
                      <a:gd name="connsiteX0" fmla="*/ 0 w 9329"/>
                      <a:gd name="connsiteY0" fmla="*/ 0 h 1109438"/>
                      <a:gd name="connsiteX1" fmla="*/ 0 w 9329"/>
                      <a:gd name="connsiteY1" fmla="*/ 1109438 h 1109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29" h="1109438">
                        <a:moveTo>
                          <a:pt x="0" y="0"/>
                        </a:moveTo>
                        <a:lnTo>
                          <a:pt x="0" y="1109438"/>
                        </a:lnTo>
                      </a:path>
                    </a:pathLst>
                  </a:custGeom>
                  <a:ln w="27988" cap="flat">
                    <a:solidFill>
                      <a:schemeClr val="accent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" name="Freeform: Shape 53">
                    <a:extLst>
                      <a:ext uri="{FF2B5EF4-FFF2-40B4-BE49-F238E27FC236}">
                        <a16:creationId xmlns="" xmlns:a16="http://schemas.microsoft.com/office/drawing/2014/main" id="{C2F6142C-D365-4A56-A31C-AF4790317F6D}"/>
                      </a:ext>
                    </a:extLst>
                  </p:cNvPr>
                  <p:cNvSpPr/>
                  <p:nvPr/>
                </p:nvSpPr>
                <p:spPr>
                  <a:xfrm>
                    <a:off x="3776647" y="3852465"/>
                    <a:ext cx="103181" cy="103181"/>
                  </a:xfrm>
                  <a:custGeom>
                    <a:avLst/>
                    <a:gdLst>
                      <a:gd name="connsiteX0" fmla="*/ 103182 w 103181"/>
                      <a:gd name="connsiteY0" fmla="*/ 51591 h 103181"/>
                      <a:gd name="connsiteX1" fmla="*/ 51591 w 103181"/>
                      <a:gd name="connsiteY1" fmla="*/ 103182 h 103181"/>
                      <a:gd name="connsiteX2" fmla="*/ 0 w 103181"/>
                      <a:gd name="connsiteY2" fmla="*/ 51591 h 103181"/>
                      <a:gd name="connsiteX3" fmla="*/ 51591 w 103181"/>
                      <a:gd name="connsiteY3" fmla="*/ 0 h 103181"/>
                      <a:gd name="connsiteX4" fmla="*/ 103182 w 103181"/>
                      <a:gd name="connsiteY4" fmla="*/ 51591 h 103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181" h="103181">
                        <a:moveTo>
                          <a:pt x="103182" y="51591"/>
                        </a:moveTo>
                        <a:cubicBezTo>
                          <a:pt x="103182" y="80084"/>
                          <a:pt x="80084" y="103182"/>
                          <a:pt x="51591" y="103182"/>
                        </a:cubicBezTo>
                        <a:cubicBezTo>
                          <a:pt x="23098" y="103182"/>
                          <a:pt x="0" y="80084"/>
                          <a:pt x="0" y="51591"/>
                        </a:cubicBezTo>
                        <a:cubicBezTo>
                          <a:pt x="0" y="23098"/>
                          <a:pt x="23098" y="0"/>
                          <a:pt x="51591" y="0"/>
                        </a:cubicBezTo>
                        <a:cubicBezTo>
                          <a:pt x="80084" y="0"/>
                          <a:pt x="103182" y="23098"/>
                          <a:pt x="103182" y="5159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3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0" name="Graphic 4">
                  <a:extLst>
                    <a:ext uri="{FF2B5EF4-FFF2-40B4-BE49-F238E27FC236}">
                      <a16:creationId xmlns="" xmlns:a16="http://schemas.microsoft.com/office/drawing/2014/main" id="{FD75D2C6-B348-4A2A-8648-DDFFDF5C8078}"/>
                    </a:ext>
                  </a:extLst>
                </p:cNvPr>
                <p:cNvGrpSpPr/>
                <p:nvPr/>
              </p:nvGrpSpPr>
              <p:grpSpPr>
                <a:xfrm>
                  <a:off x="5346485" y="3548517"/>
                  <a:ext cx="103181" cy="858760"/>
                  <a:chOff x="5346485" y="3548517"/>
                  <a:chExt cx="103181" cy="858760"/>
                </a:xfrm>
                <a:solidFill>
                  <a:srgbClr val="70AD47"/>
                </a:solidFill>
              </p:grpSpPr>
              <p:sp>
                <p:nvSpPr>
                  <p:cNvPr id="74" name="Freeform: Shape 50">
                    <a:extLst>
                      <a:ext uri="{FF2B5EF4-FFF2-40B4-BE49-F238E27FC236}">
                        <a16:creationId xmlns="" xmlns:a16="http://schemas.microsoft.com/office/drawing/2014/main" id="{C2EC52DA-866A-4114-BDE1-A83F2A5CB520}"/>
                      </a:ext>
                    </a:extLst>
                  </p:cNvPr>
                  <p:cNvSpPr/>
                  <p:nvPr/>
                </p:nvSpPr>
                <p:spPr>
                  <a:xfrm>
                    <a:off x="5398076" y="3548517"/>
                    <a:ext cx="9329" cy="807169"/>
                  </a:xfrm>
                  <a:custGeom>
                    <a:avLst/>
                    <a:gdLst>
                      <a:gd name="connsiteX0" fmla="*/ 0 w 9329"/>
                      <a:gd name="connsiteY0" fmla="*/ 0 h 807169"/>
                      <a:gd name="connsiteX1" fmla="*/ 0 w 9329"/>
                      <a:gd name="connsiteY1" fmla="*/ 807169 h 807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29" h="807169">
                        <a:moveTo>
                          <a:pt x="0" y="0"/>
                        </a:moveTo>
                        <a:lnTo>
                          <a:pt x="0" y="807169"/>
                        </a:lnTo>
                      </a:path>
                    </a:pathLst>
                  </a:custGeom>
                  <a:ln w="27988" cap="flat">
                    <a:solidFill>
                      <a:schemeClr val="accent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" name="Freeform: Shape 51">
                    <a:extLst>
                      <a:ext uri="{FF2B5EF4-FFF2-40B4-BE49-F238E27FC236}">
                        <a16:creationId xmlns="" xmlns:a16="http://schemas.microsoft.com/office/drawing/2014/main" id="{A55AC943-7629-45E5-A647-47E379EAC19B}"/>
                      </a:ext>
                    </a:extLst>
                  </p:cNvPr>
                  <p:cNvSpPr/>
                  <p:nvPr/>
                </p:nvSpPr>
                <p:spPr>
                  <a:xfrm>
                    <a:off x="5346485" y="4304095"/>
                    <a:ext cx="103181" cy="103181"/>
                  </a:xfrm>
                  <a:custGeom>
                    <a:avLst/>
                    <a:gdLst>
                      <a:gd name="connsiteX0" fmla="*/ 103182 w 103181"/>
                      <a:gd name="connsiteY0" fmla="*/ 51591 h 103181"/>
                      <a:gd name="connsiteX1" fmla="*/ 51591 w 103181"/>
                      <a:gd name="connsiteY1" fmla="*/ 103182 h 103181"/>
                      <a:gd name="connsiteX2" fmla="*/ 0 w 103181"/>
                      <a:gd name="connsiteY2" fmla="*/ 51591 h 103181"/>
                      <a:gd name="connsiteX3" fmla="*/ 51591 w 103181"/>
                      <a:gd name="connsiteY3" fmla="*/ 0 h 103181"/>
                      <a:gd name="connsiteX4" fmla="*/ 103182 w 103181"/>
                      <a:gd name="connsiteY4" fmla="*/ 51591 h 103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181" h="103181">
                        <a:moveTo>
                          <a:pt x="103182" y="51591"/>
                        </a:moveTo>
                        <a:cubicBezTo>
                          <a:pt x="103182" y="80084"/>
                          <a:pt x="80083" y="103182"/>
                          <a:pt x="51591" y="103182"/>
                        </a:cubicBezTo>
                        <a:cubicBezTo>
                          <a:pt x="23098" y="103182"/>
                          <a:pt x="0" y="80084"/>
                          <a:pt x="0" y="51591"/>
                        </a:cubicBezTo>
                        <a:cubicBezTo>
                          <a:pt x="0" y="23098"/>
                          <a:pt x="23098" y="0"/>
                          <a:pt x="51591" y="0"/>
                        </a:cubicBezTo>
                        <a:cubicBezTo>
                          <a:pt x="80083" y="0"/>
                          <a:pt x="103182" y="23098"/>
                          <a:pt x="103182" y="5159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 w="93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1" name="Graphic 4">
                  <a:extLst>
                    <a:ext uri="{FF2B5EF4-FFF2-40B4-BE49-F238E27FC236}">
                      <a16:creationId xmlns="" xmlns:a16="http://schemas.microsoft.com/office/drawing/2014/main" id="{EE753791-77BB-463E-8E30-32884DFA58CD}"/>
                    </a:ext>
                  </a:extLst>
                </p:cNvPr>
                <p:cNvGrpSpPr/>
                <p:nvPr/>
              </p:nvGrpSpPr>
              <p:grpSpPr>
                <a:xfrm>
                  <a:off x="7004018" y="2749837"/>
                  <a:ext cx="103181" cy="617505"/>
                  <a:chOff x="7004018" y="2749837"/>
                  <a:chExt cx="103181" cy="617505"/>
                </a:xfrm>
                <a:solidFill>
                  <a:srgbClr val="5B9BD5"/>
                </a:solidFill>
              </p:grpSpPr>
              <p:sp>
                <p:nvSpPr>
                  <p:cNvPr id="72" name="Freeform: Shape 48">
                    <a:extLst>
                      <a:ext uri="{FF2B5EF4-FFF2-40B4-BE49-F238E27FC236}">
                        <a16:creationId xmlns="" xmlns:a16="http://schemas.microsoft.com/office/drawing/2014/main" id="{3012C411-A814-47C8-A12D-4B7BF717F18E}"/>
                      </a:ext>
                    </a:extLst>
                  </p:cNvPr>
                  <p:cNvSpPr/>
                  <p:nvPr/>
                </p:nvSpPr>
                <p:spPr>
                  <a:xfrm>
                    <a:off x="7055609" y="2749837"/>
                    <a:ext cx="9329" cy="565914"/>
                  </a:xfrm>
                  <a:custGeom>
                    <a:avLst/>
                    <a:gdLst>
                      <a:gd name="connsiteX0" fmla="*/ 0 w 9329"/>
                      <a:gd name="connsiteY0" fmla="*/ 0 h 565914"/>
                      <a:gd name="connsiteX1" fmla="*/ 0 w 9329"/>
                      <a:gd name="connsiteY1" fmla="*/ 565914 h 565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29" h="565914">
                        <a:moveTo>
                          <a:pt x="0" y="0"/>
                        </a:moveTo>
                        <a:lnTo>
                          <a:pt x="0" y="565914"/>
                        </a:lnTo>
                      </a:path>
                    </a:pathLst>
                  </a:custGeom>
                  <a:ln w="27988" cap="flat">
                    <a:solidFill>
                      <a:schemeClr val="accent5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" name="Freeform: Shape 49">
                    <a:extLst>
                      <a:ext uri="{FF2B5EF4-FFF2-40B4-BE49-F238E27FC236}">
                        <a16:creationId xmlns="" xmlns:a16="http://schemas.microsoft.com/office/drawing/2014/main" id="{4CD5FE87-B00C-4048-8FEC-7177749C1962}"/>
                      </a:ext>
                    </a:extLst>
                  </p:cNvPr>
                  <p:cNvSpPr/>
                  <p:nvPr/>
                </p:nvSpPr>
                <p:spPr>
                  <a:xfrm>
                    <a:off x="7004018" y="3264160"/>
                    <a:ext cx="103181" cy="103181"/>
                  </a:xfrm>
                  <a:custGeom>
                    <a:avLst/>
                    <a:gdLst>
                      <a:gd name="connsiteX0" fmla="*/ 103182 w 103181"/>
                      <a:gd name="connsiteY0" fmla="*/ 51591 h 103181"/>
                      <a:gd name="connsiteX1" fmla="*/ 51591 w 103181"/>
                      <a:gd name="connsiteY1" fmla="*/ 103182 h 103181"/>
                      <a:gd name="connsiteX2" fmla="*/ 0 w 103181"/>
                      <a:gd name="connsiteY2" fmla="*/ 51591 h 103181"/>
                      <a:gd name="connsiteX3" fmla="*/ 51591 w 103181"/>
                      <a:gd name="connsiteY3" fmla="*/ 0 h 103181"/>
                      <a:gd name="connsiteX4" fmla="*/ 103182 w 103181"/>
                      <a:gd name="connsiteY4" fmla="*/ 51591 h 103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181" h="103181">
                        <a:moveTo>
                          <a:pt x="103182" y="51591"/>
                        </a:moveTo>
                        <a:cubicBezTo>
                          <a:pt x="103182" y="80084"/>
                          <a:pt x="80084" y="103182"/>
                          <a:pt x="51591" y="103182"/>
                        </a:cubicBezTo>
                        <a:cubicBezTo>
                          <a:pt x="23098" y="103182"/>
                          <a:pt x="0" y="80084"/>
                          <a:pt x="0" y="51591"/>
                        </a:cubicBezTo>
                        <a:cubicBezTo>
                          <a:pt x="0" y="23098"/>
                          <a:pt x="23098" y="0"/>
                          <a:pt x="51591" y="0"/>
                        </a:cubicBezTo>
                        <a:cubicBezTo>
                          <a:pt x="80084" y="0"/>
                          <a:pt x="103182" y="23098"/>
                          <a:pt x="103182" y="5159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93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2" name="Graphic 4">
                  <a:extLst>
                    <a:ext uri="{FF2B5EF4-FFF2-40B4-BE49-F238E27FC236}">
                      <a16:creationId xmlns="" xmlns:a16="http://schemas.microsoft.com/office/drawing/2014/main" id="{49604975-9CFD-4E68-AEC7-F48B77B8957F}"/>
                    </a:ext>
                  </a:extLst>
                </p:cNvPr>
                <p:cNvGrpSpPr/>
                <p:nvPr/>
              </p:nvGrpSpPr>
              <p:grpSpPr>
                <a:xfrm>
                  <a:off x="9123444" y="3509520"/>
                  <a:ext cx="103181" cy="420563"/>
                  <a:chOff x="9123444" y="3509520"/>
                  <a:chExt cx="103181" cy="420563"/>
                </a:xfrm>
                <a:solidFill>
                  <a:srgbClr val="4472C4"/>
                </a:solidFill>
              </p:grpSpPr>
              <p:sp>
                <p:nvSpPr>
                  <p:cNvPr id="70" name="Freeform: Shape 46">
                    <a:extLst>
                      <a:ext uri="{FF2B5EF4-FFF2-40B4-BE49-F238E27FC236}">
                        <a16:creationId xmlns="" xmlns:a16="http://schemas.microsoft.com/office/drawing/2014/main" id="{9AC95765-6184-45A3-A123-216469BC91CC}"/>
                      </a:ext>
                    </a:extLst>
                  </p:cNvPr>
                  <p:cNvSpPr/>
                  <p:nvPr/>
                </p:nvSpPr>
                <p:spPr>
                  <a:xfrm>
                    <a:off x="9175035" y="3509520"/>
                    <a:ext cx="9329" cy="368973"/>
                  </a:xfrm>
                  <a:custGeom>
                    <a:avLst/>
                    <a:gdLst>
                      <a:gd name="connsiteX0" fmla="*/ 0 w 9329"/>
                      <a:gd name="connsiteY0" fmla="*/ 0 h 368973"/>
                      <a:gd name="connsiteX1" fmla="*/ 0 w 9329"/>
                      <a:gd name="connsiteY1" fmla="*/ 368973 h 3689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29" h="368973">
                        <a:moveTo>
                          <a:pt x="0" y="0"/>
                        </a:moveTo>
                        <a:lnTo>
                          <a:pt x="0" y="368973"/>
                        </a:lnTo>
                      </a:path>
                    </a:pathLst>
                  </a:custGeom>
                  <a:ln w="27988" cap="flat">
                    <a:solidFill>
                      <a:schemeClr val="accent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Freeform: Shape 47">
                    <a:extLst>
                      <a:ext uri="{FF2B5EF4-FFF2-40B4-BE49-F238E27FC236}">
                        <a16:creationId xmlns="" xmlns:a16="http://schemas.microsoft.com/office/drawing/2014/main" id="{EC457D12-6DB5-456E-AE54-5FE1C8EBC8DB}"/>
                      </a:ext>
                    </a:extLst>
                  </p:cNvPr>
                  <p:cNvSpPr/>
                  <p:nvPr/>
                </p:nvSpPr>
                <p:spPr>
                  <a:xfrm>
                    <a:off x="9123444" y="3826903"/>
                    <a:ext cx="103181" cy="103181"/>
                  </a:xfrm>
                  <a:custGeom>
                    <a:avLst/>
                    <a:gdLst>
                      <a:gd name="connsiteX0" fmla="*/ 103182 w 103181"/>
                      <a:gd name="connsiteY0" fmla="*/ 51591 h 103181"/>
                      <a:gd name="connsiteX1" fmla="*/ 51591 w 103181"/>
                      <a:gd name="connsiteY1" fmla="*/ 103182 h 103181"/>
                      <a:gd name="connsiteX2" fmla="*/ 0 w 103181"/>
                      <a:gd name="connsiteY2" fmla="*/ 51591 h 103181"/>
                      <a:gd name="connsiteX3" fmla="*/ 51591 w 103181"/>
                      <a:gd name="connsiteY3" fmla="*/ 0 h 103181"/>
                      <a:gd name="connsiteX4" fmla="*/ 103182 w 103181"/>
                      <a:gd name="connsiteY4" fmla="*/ 51591 h 103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181" h="103181">
                        <a:moveTo>
                          <a:pt x="103182" y="51591"/>
                        </a:moveTo>
                        <a:cubicBezTo>
                          <a:pt x="103182" y="80084"/>
                          <a:pt x="80084" y="103182"/>
                          <a:pt x="51591" y="103182"/>
                        </a:cubicBezTo>
                        <a:cubicBezTo>
                          <a:pt x="23098" y="103182"/>
                          <a:pt x="0" y="80084"/>
                          <a:pt x="0" y="51591"/>
                        </a:cubicBezTo>
                        <a:cubicBezTo>
                          <a:pt x="0" y="23098"/>
                          <a:pt x="23098" y="0"/>
                          <a:pt x="51591" y="0"/>
                        </a:cubicBezTo>
                        <a:cubicBezTo>
                          <a:pt x="80084" y="0"/>
                          <a:pt x="103182" y="23098"/>
                          <a:pt x="103182" y="515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3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3" name="Group 42">
                  <a:extLst>
                    <a:ext uri="{FF2B5EF4-FFF2-40B4-BE49-F238E27FC236}">
                      <a16:creationId xmlns="" xmlns:a16="http://schemas.microsoft.com/office/drawing/2014/main" id="{E8CCC956-4F81-432E-8E1D-51B0DBB6C1FE}"/>
                    </a:ext>
                  </a:extLst>
                </p:cNvPr>
                <p:cNvGrpSpPr/>
                <p:nvPr/>
              </p:nvGrpSpPr>
              <p:grpSpPr>
                <a:xfrm>
                  <a:off x="1790816" y="2550097"/>
                  <a:ext cx="1113729" cy="1113729"/>
                  <a:chOff x="1790816" y="2550097"/>
                  <a:chExt cx="1113729" cy="1113729"/>
                </a:xfrm>
              </p:grpSpPr>
              <p:sp>
                <p:nvSpPr>
                  <p:cNvPr id="67" name="Freeform: Shape 85">
                    <a:extLst>
                      <a:ext uri="{FF2B5EF4-FFF2-40B4-BE49-F238E27FC236}">
                        <a16:creationId xmlns="" xmlns:a16="http://schemas.microsoft.com/office/drawing/2014/main" id="{9487E491-4C5A-4AF1-A470-6C5FDE22E375}"/>
                      </a:ext>
                    </a:extLst>
                  </p:cNvPr>
                  <p:cNvSpPr/>
                  <p:nvPr/>
                </p:nvSpPr>
                <p:spPr>
                  <a:xfrm>
                    <a:off x="1790816" y="2550097"/>
                    <a:ext cx="1113729" cy="1113729"/>
                  </a:xfrm>
                  <a:custGeom>
                    <a:avLst/>
                    <a:gdLst>
                      <a:gd name="connsiteX0" fmla="*/ 1113730 w 1113729"/>
                      <a:gd name="connsiteY0" fmla="*/ 556865 h 1113729"/>
                      <a:gd name="connsiteX1" fmla="*/ 556865 w 1113729"/>
                      <a:gd name="connsiteY1" fmla="*/ 1113730 h 1113729"/>
                      <a:gd name="connsiteX2" fmla="*/ 0 w 1113729"/>
                      <a:gd name="connsiteY2" fmla="*/ 556865 h 1113729"/>
                      <a:gd name="connsiteX3" fmla="*/ 556865 w 1113729"/>
                      <a:gd name="connsiteY3" fmla="*/ 0 h 1113729"/>
                      <a:gd name="connsiteX4" fmla="*/ 1113730 w 1113729"/>
                      <a:gd name="connsiteY4" fmla="*/ 556865 h 1113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3729" h="1113729">
                        <a:moveTo>
                          <a:pt x="1113730" y="556865"/>
                        </a:moveTo>
                        <a:cubicBezTo>
                          <a:pt x="1113730" y="864413"/>
                          <a:pt x="864413" y="1113730"/>
                          <a:pt x="556865" y="1113730"/>
                        </a:cubicBezTo>
                        <a:cubicBezTo>
                          <a:pt x="249317" y="1113730"/>
                          <a:pt x="0" y="864413"/>
                          <a:pt x="0" y="556865"/>
                        </a:cubicBezTo>
                        <a:cubicBezTo>
                          <a:pt x="0" y="249317"/>
                          <a:pt x="249317" y="0"/>
                          <a:pt x="556865" y="0"/>
                        </a:cubicBezTo>
                        <a:cubicBezTo>
                          <a:pt x="864413" y="0"/>
                          <a:pt x="1113730" y="249317"/>
                          <a:pt x="1113730" y="55686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329" cap="flat">
                    <a:noFill/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8" name="Freeform: Shape 83">
                    <a:extLst>
                      <a:ext uri="{FF2B5EF4-FFF2-40B4-BE49-F238E27FC236}">
                        <a16:creationId xmlns="" xmlns:a16="http://schemas.microsoft.com/office/drawing/2014/main" id="{E0C750A5-06B3-4A5A-AEA1-0F60D6C4B9E0}"/>
                      </a:ext>
                    </a:extLst>
                  </p:cNvPr>
                  <p:cNvSpPr/>
                  <p:nvPr/>
                </p:nvSpPr>
                <p:spPr>
                  <a:xfrm>
                    <a:off x="1953892" y="2713173"/>
                    <a:ext cx="787577" cy="787577"/>
                  </a:xfrm>
                  <a:custGeom>
                    <a:avLst/>
                    <a:gdLst>
                      <a:gd name="connsiteX0" fmla="*/ 787578 w 787577"/>
                      <a:gd name="connsiteY0" fmla="*/ 393789 h 787577"/>
                      <a:gd name="connsiteX1" fmla="*/ 393789 w 787577"/>
                      <a:gd name="connsiteY1" fmla="*/ 787578 h 787577"/>
                      <a:gd name="connsiteX2" fmla="*/ 0 w 787577"/>
                      <a:gd name="connsiteY2" fmla="*/ 393789 h 787577"/>
                      <a:gd name="connsiteX3" fmla="*/ 393789 w 787577"/>
                      <a:gd name="connsiteY3" fmla="*/ 0 h 787577"/>
                      <a:gd name="connsiteX4" fmla="*/ 787578 w 787577"/>
                      <a:gd name="connsiteY4" fmla="*/ 393789 h 787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7577" h="787577">
                        <a:moveTo>
                          <a:pt x="787578" y="393789"/>
                        </a:moveTo>
                        <a:cubicBezTo>
                          <a:pt x="787578" y="611273"/>
                          <a:pt x="611273" y="787578"/>
                          <a:pt x="393789" y="787578"/>
                        </a:cubicBezTo>
                        <a:cubicBezTo>
                          <a:pt x="176305" y="787578"/>
                          <a:pt x="0" y="611272"/>
                          <a:pt x="0" y="393789"/>
                        </a:cubicBezTo>
                        <a:cubicBezTo>
                          <a:pt x="0" y="176305"/>
                          <a:pt x="176305" y="0"/>
                          <a:pt x="393789" y="0"/>
                        </a:cubicBezTo>
                        <a:cubicBezTo>
                          <a:pt x="611272" y="0"/>
                          <a:pt x="787578" y="176305"/>
                          <a:pt x="787578" y="39378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329" cap="flat">
                    <a:noFill/>
                    <a:prstDash val="solid"/>
                    <a:miter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9" name="Graphic 5">
                    <a:extLst>
                      <a:ext uri="{FF2B5EF4-FFF2-40B4-BE49-F238E27FC236}">
                        <a16:creationId xmlns="" xmlns:a16="http://schemas.microsoft.com/office/drawing/2014/main" id="{8206B131-969A-42CE-96FE-FF892B1F8F7F}"/>
                      </a:ext>
                    </a:extLst>
                  </p:cNvPr>
                  <p:cNvSpPr/>
                  <p:nvPr/>
                </p:nvSpPr>
                <p:spPr>
                  <a:xfrm flipH="1">
                    <a:off x="2158771" y="2918052"/>
                    <a:ext cx="377818" cy="377818"/>
                  </a:xfrm>
                  <a:custGeom>
                    <a:avLst/>
                    <a:gdLst>
                      <a:gd name="connsiteX0" fmla="*/ 1863995 w 2931364"/>
                      <a:gd name="connsiteY0" fmla="*/ 0 h 2931364"/>
                      <a:gd name="connsiteX1" fmla="*/ 796626 w 2931364"/>
                      <a:gd name="connsiteY1" fmla="*/ 1067312 h 2931364"/>
                      <a:gd name="connsiteX2" fmla="*/ 1051002 w 2931364"/>
                      <a:gd name="connsiteY2" fmla="*/ 1758929 h 2931364"/>
                      <a:gd name="connsiteX3" fmla="*/ 882563 w 2931364"/>
                      <a:gd name="connsiteY3" fmla="*/ 1927425 h 2931364"/>
                      <a:gd name="connsiteX4" fmla="*/ 821818 w 2931364"/>
                      <a:gd name="connsiteY4" fmla="*/ 1866622 h 2931364"/>
                      <a:gd name="connsiteX5" fmla="*/ 700384 w 2931364"/>
                      <a:gd name="connsiteY5" fmla="*/ 1866622 h 2931364"/>
                      <a:gd name="connsiteX6" fmla="*/ 25141 w 2931364"/>
                      <a:gd name="connsiteY6" fmla="*/ 2541865 h 2931364"/>
                      <a:gd name="connsiteX7" fmla="*/ 25141 w 2931364"/>
                      <a:gd name="connsiteY7" fmla="*/ 2663298 h 2931364"/>
                      <a:gd name="connsiteX8" fmla="*/ 268066 w 2931364"/>
                      <a:gd name="connsiteY8" fmla="*/ 2906223 h 2931364"/>
                      <a:gd name="connsiteX9" fmla="*/ 389500 w 2931364"/>
                      <a:gd name="connsiteY9" fmla="*/ 2906223 h 2931364"/>
                      <a:gd name="connsiteX10" fmla="*/ 1064685 w 2931364"/>
                      <a:gd name="connsiteY10" fmla="*/ 2230980 h 2931364"/>
                      <a:gd name="connsiteX11" fmla="*/ 1064685 w 2931364"/>
                      <a:gd name="connsiteY11" fmla="*/ 2109547 h 2931364"/>
                      <a:gd name="connsiteX12" fmla="*/ 1003997 w 2931364"/>
                      <a:gd name="connsiteY12" fmla="*/ 2048858 h 2931364"/>
                      <a:gd name="connsiteX13" fmla="*/ 1172436 w 2931364"/>
                      <a:gd name="connsiteY13" fmla="*/ 1880362 h 2931364"/>
                      <a:gd name="connsiteX14" fmla="*/ 1863995 w 2931364"/>
                      <a:gd name="connsiteY14" fmla="*/ 2134738 h 2931364"/>
                      <a:gd name="connsiteX15" fmla="*/ 2931364 w 2931364"/>
                      <a:gd name="connsiteY15" fmla="*/ 1067312 h 2931364"/>
                      <a:gd name="connsiteX16" fmla="*/ 1863995 w 2931364"/>
                      <a:gd name="connsiteY16" fmla="*/ 0 h 2931364"/>
                      <a:gd name="connsiteX17" fmla="*/ 1863995 w 2931364"/>
                      <a:gd name="connsiteY17" fmla="*/ 515278 h 2931364"/>
                      <a:gd name="connsiteX18" fmla="*/ 1311904 w 2931364"/>
                      <a:gd name="connsiteY18" fmla="*/ 1067369 h 2931364"/>
                      <a:gd name="connsiteX19" fmla="*/ 1226024 w 2931364"/>
                      <a:gd name="connsiteY19" fmla="*/ 1153249 h 2931364"/>
                      <a:gd name="connsiteX20" fmla="*/ 1140145 w 2931364"/>
                      <a:gd name="connsiteY20" fmla="*/ 1067369 h 2931364"/>
                      <a:gd name="connsiteX21" fmla="*/ 1863995 w 2931364"/>
                      <a:gd name="connsiteY21" fmla="*/ 343518 h 2931364"/>
                      <a:gd name="connsiteX22" fmla="*/ 1949875 w 2931364"/>
                      <a:gd name="connsiteY22" fmla="*/ 429398 h 2931364"/>
                      <a:gd name="connsiteX23" fmla="*/ 1863995 w 2931364"/>
                      <a:gd name="connsiteY23" fmla="*/ 515278 h 2931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2931364" h="2931364">
                        <a:moveTo>
                          <a:pt x="1863995" y="0"/>
                        </a:moveTo>
                        <a:cubicBezTo>
                          <a:pt x="1275434" y="0"/>
                          <a:pt x="796626" y="478807"/>
                          <a:pt x="796626" y="1067312"/>
                        </a:cubicBezTo>
                        <a:cubicBezTo>
                          <a:pt x="796626" y="1324264"/>
                          <a:pt x="887430" y="1566501"/>
                          <a:pt x="1051002" y="1758929"/>
                        </a:cubicBezTo>
                        <a:lnTo>
                          <a:pt x="882563" y="1927425"/>
                        </a:lnTo>
                        <a:lnTo>
                          <a:pt x="821818" y="1866622"/>
                        </a:lnTo>
                        <a:cubicBezTo>
                          <a:pt x="788267" y="1833129"/>
                          <a:pt x="733877" y="1833129"/>
                          <a:pt x="700384" y="1866622"/>
                        </a:cubicBezTo>
                        <a:lnTo>
                          <a:pt x="25141" y="2541865"/>
                        </a:lnTo>
                        <a:cubicBezTo>
                          <a:pt x="-8352" y="2575358"/>
                          <a:pt x="-8409" y="2629748"/>
                          <a:pt x="25141" y="2663298"/>
                        </a:cubicBezTo>
                        <a:lnTo>
                          <a:pt x="268066" y="2906223"/>
                        </a:lnTo>
                        <a:cubicBezTo>
                          <a:pt x="301616" y="2939716"/>
                          <a:pt x="355949" y="2939773"/>
                          <a:pt x="389500" y="2906223"/>
                        </a:cubicBezTo>
                        <a:lnTo>
                          <a:pt x="1064685" y="2230980"/>
                        </a:lnTo>
                        <a:cubicBezTo>
                          <a:pt x="1098236" y="2197487"/>
                          <a:pt x="1098236" y="2143097"/>
                          <a:pt x="1064685" y="2109547"/>
                        </a:cubicBezTo>
                        <a:lnTo>
                          <a:pt x="1003997" y="2048858"/>
                        </a:lnTo>
                        <a:lnTo>
                          <a:pt x="1172436" y="1880362"/>
                        </a:lnTo>
                        <a:cubicBezTo>
                          <a:pt x="1365321" y="2044335"/>
                          <a:pt x="1607731" y="2134738"/>
                          <a:pt x="1863995" y="2134738"/>
                        </a:cubicBezTo>
                        <a:cubicBezTo>
                          <a:pt x="2452557" y="2134738"/>
                          <a:pt x="2931364" y="1655931"/>
                          <a:pt x="2931364" y="1067312"/>
                        </a:cubicBezTo>
                        <a:cubicBezTo>
                          <a:pt x="2931364" y="478807"/>
                          <a:pt x="2452557" y="0"/>
                          <a:pt x="1863995" y="0"/>
                        </a:cubicBezTo>
                        <a:close/>
                        <a:moveTo>
                          <a:pt x="1863995" y="515278"/>
                        </a:moveTo>
                        <a:cubicBezTo>
                          <a:pt x="1559581" y="515278"/>
                          <a:pt x="1311904" y="762954"/>
                          <a:pt x="1311904" y="1067369"/>
                        </a:cubicBezTo>
                        <a:cubicBezTo>
                          <a:pt x="1311904" y="1114775"/>
                          <a:pt x="1273430" y="1153249"/>
                          <a:pt x="1226024" y="1153249"/>
                        </a:cubicBezTo>
                        <a:cubicBezTo>
                          <a:pt x="1178562" y="1153249"/>
                          <a:pt x="1140145" y="1114775"/>
                          <a:pt x="1140145" y="1067369"/>
                        </a:cubicBezTo>
                        <a:cubicBezTo>
                          <a:pt x="1140145" y="668258"/>
                          <a:pt x="1464884" y="343518"/>
                          <a:pt x="1863995" y="343518"/>
                        </a:cubicBezTo>
                        <a:cubicBezTo>
                          <a:pt x="1911401" y="343518"/>
                          <a:pt x="1949875" y="381992"/>
                          <a:pt x="1949875" y="429398"/>
                        </a:cubicBezTo>
                        <a:cubicBezTo>
                          <a:pt x="1949875" y="476804"/>
                          <a:pt x="1911401" y="515278"/>
                          <a:pt x="1863995" y="51527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57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" name="Group 43">
                  <a:extLst>
                    <a:ext uri="{FF2B5EF4-FFF2-40B4-BE49-F238E27FC236}">
                      <a16:creationId xmlns="" xmlns:a16="http://schemas.microsoft.com/office/drawing/2014/main" id="{9D69A078-CACC-4DB5-B893-FED1F3AE8360}"/>
                    </a:ext>
                  </a:extLst>
                </p:cNvPr>
                <p:cNvGrpSpPr/>
                <p:nvPr/>
              </p:nvGrpSpPr>
              <p:grpSpPr>
                <a:xfrm>
                  <a:off x="3271373" y="1513054"/>
                  <a:ext cx="1113729" cy="1113729"/>
                  <a:chOff x="3271373" y="1513054"/>
                  <a:chExt cx="1113729" cy="1113729"/>
                </a:xfrm>
              </p:grpSpPr>
              <p:sp>
                <p:nvSpPr>
                  <p:cNvPr id="61" name="Freeform: Shape 79">
                    <a:extLst>
                      <a:ext uri="{FF2B5EF4-FFF2-40B4-BE49-F238E27FC236}">
                        <a16:creationId xmlns="" xmlns:a16="http://schemas.microsoft.com/office/drawing/2014/main" id="{02B77687-2C00-431F-AC97-9F55AFD9E23F}"/>
                      </a:ext>
                    </a:extLst>
                  </p:cNvPr>
                  <p:cNvSpPr/>
                  <p:nvPr/>
                </p:nvSpPr>
                <p:spPr>
                  <a:xfrm>
                    <a:off x="3271373" y="1513054"/>
                    <a:ext cx="1113729" cy="1113729"/>
                  </a:xfrm>
                  <a:custGeom>
                    <a:avLst/>
                    <a:gdLst>
                      <a:gd name="connsiteX0" fmla="*/ 1113729 w 1113729"/>
                      <a:gd name="connsiteY0" fmla="*/ 556865 h 1113729"/>
                      <a:gd name="connsiteX1" fmla="*/ 556865 w 1113729"/>
                      <a:gd name="connsiteY1" fmla="*/ 1113730 h 1113729"/>
                      <a:gd name="connsiteX2" fmla="*/ 0 w 1113729"/>
                      <a:gd name="connsiteY2" fmla="*/ 556865 h 1113729"/>
                      <a:gd name="connsiteX3" fmla="*/ 556865 w 1113729"/>
                      <a:gd name="connsiteY3" fmla="*/ 0 h 1113729"/>
                      <a:gd name="connsiteX4" fmla="*/ 1113729 w 1113729"/>
                      <a:gd name="connsiteY4" fmla="*/ 556865 h 1113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3729" h="1113729">
                        <a:moveTo>
                          <a:pt x="1113729" y="556865"/>
                        </a:moveTo>
                        <a:cubicBezTo>
                          <a:pt x="1113729" y="864413"/>
                          <a:pt x="864413" y="1113730"/>
                          <a:pt x="556865" y="1113730"/>
                        </a:cubicBezTo>
                        <a:cubicBezTo>
                          <a:pt x="249317" y="1113730"/>
                          <a:pt x="0" y="864413"/>
                          <a:pt x="0" y="556865"/>
                        </a:cubicBezTo>
                        <a:cubicBezTo>
                          <a:pt x="0" y="249317"/>
                          <a:pt x="249317" y="0"/>
                          <a:pt x="556865" y="0"/>
                        </a:cubicBezTo>
                        <a:cubicBezTo>
                          <a:pt x="864413" y="0"/>
                          <a:pt x="1113729" y="249317"/>
                          <a:pt x="1113729" y="55686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329" cap="flat">
                    <a:noFill/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Freeform: Shape 77">
                    <a:extLst>
                      <a:ext uri="{FF2B5EF4-FFF2-40B4-BE49-F238E27FC236}">
                        <a16:creationId xmlns="" xmlns:a16="http://schemas.microsoft.com/office/drawing/2014/main" id="{8EF46DFD-C5AE-4830-BB67-920031763FA9}"/>
                      </a:ext>
                    </a:extLst>
                  </p:cNvPr>
                  <p:cNvSpPr/>
                  <p:nvPr/>
                </p:nvSpPr>
                <p:spPr>
                  <a:xfrm>
                    <a:off x="3434449" y="1676130"/>
                    <a:ext cx="787577" cy="787577"/>
                  </a:xfrm>
                  <a:custGeom>
                    <a:avLst/>
                    <a:gdLst>
                      <a:gd name="connsiteX0" fmla="*/ 787578 w 787577"/>
                      <a:gd name="connsiteY0" fmla="*/ 393789 h 787577"/>
                      <a:gd name="connsiteX1" fmla="*/ 393789 w 787577"/>
                      <a:gd name="connsiteY1" fmla="*/ 787578 h 787577"/>
                      <a:gd name="connsiteX2" fmla="*/ 0 w 787577"/>
                      <a:gd name="connsiteY2" fmla="*/ 393789 h 787577"/>
                      <a:gd name="connsiteX3" fmla="*/ 393789 w 787577"/>
                      <a:gd name="connsiteY3" fmla="*/ 0 h 787577"/>
                      <a:gd name="connsiteX4" fmla="*/ 787578 w 787577"/>
                      <a:gd name="connsiteY4" fmla="*/ 393789 h 787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7577" h="787577">
                        <a:moveTo>
                          <a:pt x="787578" y="393789"/>
                        </a:moveTo>
                        <a:cubicBezTo>
                          <a:pt x="787578" y="611273"/>
                          <a:pt x="611273" y="787578"/>
                          <a:pt x="393789" y="787578"/>
                        </a:cubicBezTo>
                        <a:cubicBezTo>
                          <a:pt x="176305" y="787578"/>
                          <a:pt x="0" y="611273"/>
                          <a:pt x="0" y="393789"/>
                        </a:cubicBezTo>
                        <a:cubicBezTo>
                          <a:pt x="0" y="176305"/>
                          <a:pt x="176306" y="0"/>
                          <a:pt x="393789" y="0"/>
                        </a:cubicBezTo>
                        <a:cubicBezTo>
                          <a:pt x="611273" y="0"/>
                          <a:pt x="787578" y="176305"/>
                          <a:pt x="787578" y="39378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329" cap="flat">
                    <a:noFill/>
                    <a:prstDash val="solid"/>
                    <a:miter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63" name="Graphic 7">
                    <a:extLst>
                      <a:ext uri="{FF2B5EF4-FFF2-40B4-BE49-F238E27FC236}">
                        <a16:creationId xmlns="" xmlns:a16="http://schemas.microsoft.com/office/drawing/2014/main" id="{21A63C10-BF54-46D9-AA59-0A6AF4B007EE}"/>
                      </a:ext>
                    </a:extLst>
                  </p:cNvPr>
                  <p:cNvGrpSpPr/>
                  <p:nvPr/>
                </p:nvGrpSpPr>
                <p:grpSpPr>
                  <a:xfrm>
                    <a:off x="3624002" y="1872106"/>
                    <a:ext cx="408470" cy="395625"/>
                    <a:chOff x="3370678" y="3607001"/>
                    <a:chExt cx="2131581" cy="2064553"/>
                  </a:xfrm>
                  <a:solidFill>
                    <a:schemeClr val="accent4"/>
                  </a:solidFill>
                </p:grpSpPr>
                <p:sp>
                  <p:nvSpPr>
                    <p:cNvPr id="64" name="Freeform: Shape 265">
                      <a:extLst>
                        <a:ext uri="{FF2B5EF4-FFF2-40B4-BE49-F238E27FC236}">
                          <a16:creationId xmlns="" xmlns:a16="http://schemas.microsoft.com/office/drawing/2014/main" id="{D0265F8E-3BEF-4137-8AEC-D1C33B055D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70678" y="3607001"/>
                      <a:ext cx="2131581" cy="1514484"/>
                    </a:xfrm>
                    <a:custGeom>
                      <a:avLst/>
                      <a:gdLst>
                        <a:gd name="connsiteX0" fmla="*/ 1968532 w 2131581"/>
                        <a:gd name="connsiteY0" fmla="*/ 575701 h 1514484"/>
                        <a:gd name="connsiteX1" fmla="*/ 596598 w 2131581"/>
                        <a:gd name="connsiteY1" fmla="*/ 314382 h 1514484"/>
                        <a:gd name="connsiteX2" fmla="*/ 556832 w 2131581"/>
                        <a:gd name="connsiteY2" fmla="*/ 105613 h 1514484"/>
                        <a:gd name="connsiteX3" fmla="*/ 428635 w 2131581"/>
                        <a:gd name="connsiteY3" fmla="*/ 0 h 1514484"/>
                        <a:gd name="connsiteX4" fmla="*/ 119063 w 2131581"/>
                        <a:gd name="connsiteY4" fmla="*/ 0 h 1514484"/>
                        <a:gd name="connsiteX5" fmla="*/ 0 w 2131581"/>
                        <a:gd name="connsiteY5" fmla="*/ 119062 h 1514484"/>
                        <a:gd name="connsiteX6" fmla="*/ 119063 w 2131581"/>
                        <a:gd name="connsiteY6" fmla="*/ 238125 h 1514484"/>
                        <a:gd name="connsiteX7" fmla="*/ 339671 w 2131581"/>
                        <a:gd name="connsiteY7" fmla="*/ 238125 h 1514484"/>
                        <a:gd name="connsiteX8" fmla="*/ 383877 w 2131581"/>
                        <a:gd name="connsiteY8" fmla="*/ 470192 h 1514484"/>
                        <a:gd name="connsiteX9" fmla="*/ 530171 w 2131581"/>
                        <a:gd name="connsiteY9" fmla="*/ 1333795 h 1514484"/>
                        <a:gd name="connsiteX10" fmla="*/ 743903 w 2131581"/>
                        <a:gd name="connsiteY10" fmla="*/ 1514485 h 1514484"/>
                        <a:gd name="connsiteX11" fmla="*/ 1858918 w 2131581"/>
                        <a:gd name="connsiteY11" fmla="*/ 1514485 h 1514484"/>
                        <a:gd name="connsiteX12" fmla="*/ 2066115 w 2131581"/>
                        <a:gd name="connsiteY12" fmla="*/ 1330528 h 1514484"/>
                        <a:gd name="connsiteX13" fmla="*/ 2130219 w 2131581"/>
                        <a:gd name="connsiteY13" fmla="*/ 796842 h 1514484"/>
                        <a:gd name="connsiteX14" fmla="*/ 1968532 w 2131581"/>
                        <a:gd name="connsiteY14" fmla="*/ 575701 h 15144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131581" h="1514484">
                          <a:moveTo>
                            <a:pt x="1968532" y="575701"/>
                          </a:moveTo>
                          <a:lnTo>
                            <a:pt x="596598" y="314382"/>
                          </a:lnTo>
                          <a:lnTo>
                            <a:pt x="556832" y="105613"/>
                          </a:lnTo>
                          <a:cubicBezTo>
                            <a:pt x="545211" y="44415"/>
                            <a:pt x="491300" y="0"/>
                            <a:pt x="428635" y="0"/>
                          </a:cubicBezTo>
                          <a:lnTo>
                            <a:pt x="119063" y="0"/>
                          </a:lnTo>
                          <a:cubicBezTo>
                            <a:pt x="53311" y="0"/>
                            <a:pt x="0" y="53311"/>
                            <a:pt x="0" y="119062"/>
                          </a:cubicBezTo>
                          <a:cubicBezTo>
                            <a:pt x="0" y="184814"/>
                            <a:pt x="53311" y="238125"/>
                            <a:pt x="119063" y="238125"/>
                          </a:cubicBezTo>
                          <a:lnTo>
                            <a:pt x="339671" y="238125"/>
                          </a:lnTo>
                          <a:lnTo>
                            <a:pt x="383877" y="470192"/>
                          </a:lnTo>
                          <a:cubicBezTo>
                            <a:pt x="384134" y="472049"/>
                            <a:pt x="530171" y="1333795"/>
                            <a:pt x="530171" y="1333795"/>
                          </a:cubicBezTo>
                          <a:cubicBezTo>
                            <a:pt x="547068" y="1433427"/>
                            <a:pt x="642957" y="1514485"/>
                            <a:pt x="743903" y="1514485"/>
                          </a:cubicBezTo>
                          <a:lnTo>
                            <a:pt x="1858918" y="1514485"/>
                          </a:lnTo>
                          <a:cubicBezTo>
                            <a:pt x="1960978" y="1514485"/>
                            <a:pt x="2053933" y="1431960"/>
                            <a:pt x="2066115" y="1330528"/>
                          </a:cubicBezTo>
                          <a:lnTo>
                            <a:pt x="2130219" y="796842"/>
                          </a:lnTo>
                          <a:cubicBezTo>
                            <a:pt x="2142535" y="694230"/>
                            <a:pt x="2070002" y="595036"/>
                            <a:pt x="1968532" y="575701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5" name="Freeform: Shape 272">
                      <a:extLst>
                        <a:ext uri="{FF2B5EF4-FFF2-40B4-BE49-F238E27FC236}">
                          <a16:creationId xmlns="" xmlns:a16="http://schemas.microsoft.com/office/drawing/2014/main" id="{3AD406C3-0520-4482-9EAC-CBF7FC0A7E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6330" y="5246758"/>
                      <a:ext cx="424786" cy="424796"/>
                    </a:xfrm>
                    <a:custGeom>
                      <a:avLst/>
                      <a:gdLst>
                        <a:gd name="connsiteX0" fmla="*/ 212388 w 424786"/>
                        <a:gd name="connsiteY0" fmla="*/ 0 h 424796"/>
                        <a:gd name="connsiteX1" fmla="*/ 0 w 424786"/>
                        <a:gd name="connsiteY1" fmla="*/ 212398 h 424796"/>
                        <a:gd name="connsiteX2" fmla="*/ 212388 w 424786"/>
                        <a:gd name="connsiteY2" fmla="*/ 424796 h 424796"/>
                        <a:gd name="connsiteX3" fmla="*/ 424786 w 424786"/>
                        <a:gd name="connsiteY3" fmla="*/ 212398 h 424796"/>
                        <a:gd name="connsiteX4" fmla="*/ 212388 w 424786"/>
                        <a:gd name="connsiteY4" fmla="*/ 0 h 424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4786" h="424796">
                          <a:moveTo>
                            <a:pt x="212388" y="0"/>
                          </a:moveTo>
                          <a:cubicBezTo>
                            <a:pt x="95279" y="0"/>
                            <a:pt x="0" y="95279"/>
                            <a:pt x="0" y="212398"/>
                          </a:cubicBezTo>
                          <a:cubicBezTo>
                            <a:pt x="0" y="329517"/>
                            <a:pt x="95279" y="424796"/>
                            <a:pt x="212388" y="424796"/>
                          </a:cubicBezTo>
                          <a:cubicBezTo>
                            <a:pt x="329508" y="424796"/>
                            <a:pt x="424786" y="329517"/>
                            <a:pt x="424786" y="212398"/>
                          </a:cubicBezTo>
                          <a:cubicBezTo>
                            <a:pt x="424786" y="95279"/>
                            <a:pt x="329508" y="0"/>
                            <a:pt x="212388" y="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6" name="Freeform: Shape 273">
                      <a:extLst>
                        <a:ext uri="{FF2B5EF4-FFF2-40B4-BE49-F238E27FC236}">
                          <a16:creationId xmlns="" xmlns:a16="http://schemas.microsoft.com/office/drawing/2014/main" id="{F889049F-A501-4A12-B5E5-AA0F36D041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1228" y="5246758"/>
                      <a:ext cx="424796" cy="424796"/>
                    </a:xfrm>
                    <a:custGeom>
                      <a:avLst/>
                      <a:gdLst>
                        <a:gd name="connsiteX0" fmla="*/ 212398 w 424796"/>
                        <a:gd name="connsiteY0" fmla="*/ 0 h 424796"/>
                        <a:gd name="connsiteX1" fmla="*/ 0 w 424796"/>
                        <a:gd name="connsiteY1" fmla="*/ 212398 h 424796"/>
                        <a:gd name="connsiteX2" fmla="*/ 212398 w 424796"/>
                        <a:gd name="connsiteY2" fmla="*/ 424796 h 424796"/>
                        <a:gd name="connsiteX3" fmla="*/ 424796 w 424796"/>
                        <a:gd name="connsiteY3" fmla="*/ 212398 h 424796"/>
                        <a:gd name="connsiteX4" fmla="*/ 212398 w 424796"/>
                        <a:gd name="connsiteY4" fmla="*/ 0 h 424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4796" h="424796">
                          <a:moveTo>
                            <a:pt x="212398" y="0"/>
                          </a:moveTo>
                          <a:cubicBezTo>
                            <a:pt x="95279" y="0"/>
                            <a:pt x="0" y="95279"/>
                            <a:pt x="0" y="212398"/>
                          </a:cubicBezTo>
                          <a:cubicBezTo>
                            <a:pt x="0" y="329517"/>
                            <a:pt x="95279" y="424796"/>
                            <a:pt x="212398" y="424796"/>
                          </a:cubicBezTo>
                          <a:cubicBezTo>
                            <a:pt x="329517" y="424796"/>
                            <a:pt x="424796" y="329517"/>
                            <a:pt x="424796" y="212398"/>
                          </a:cubicBezTo>
                          <a:cubicBezTo>
                            <a:pt x="424796" y="95279"/>
                            <a:pt x="329517" y="0"/>
                            <a:pt x="212398" y="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5" name="Group 44">
                  <a:extLst>
                    <a:ext uri="{FF2B5EF4-FFF2-40B4-BE49-F238E27FC236}">
                      <a16:creationId xmlns="" xmlns:a16="http://schemas.microsoft.com/office/drawing/2014/main" id="{1A4DF3D3-9536-458B-B0F8-2E7DD6027310}"/>
                    </a:ext>
                  </a:extLst>
                </p:cNvPr>
                <p:cNvGrpSpPr/>
                <p:nvPr/>
              </p:nvGrpSpPr>
              <p:grpSpPr>
                <a:xfrm>
                  <a:off x="4751930" y="2103691"/>
                  <a:ext cx="1292291" cy="1292291"/>
                  <a:chOff x="4751930" y="2103691"/>
                  <a:chExt cx="1292291" cy="1292291"/>
                </a:xfrm>
              </p:grpSpPr>
              <p:sp>
                <p:nvSpPr>
                  <p:cNvPr id="58" name="Freeform: Shape 73">
                    <a:extLst>
                      <a:ext uri="{FF2B5EF4-FFF2-40B4-BE49-F238E27FC236}">
                        <a16:creationId xmlns="" xmlns:a16="http://schemas.microsoft.com/office/drawing/2014/main" id="{8E1406F7-C30C-4028-9A56-3BD2918C687F}"/>
                      </a:ext>
                    </a:extLst>
                  </p:cNvPr>
                  <p:cNvSpPr/>
                  <p:nvPr/>
                </p:nvSpPr>
                <p:spPr>
                  <a:xfrm>
                    <a:off x="4751930" y="2103691"/>
                    <a:ext cx="1292291" cy="1292291"/>
                  </a:xfrm>
                  <a:custGeom>
                    <a:avLst/>
                    <a:gdLst>
                      <a:gd name="connsiteX0" fmla="*/ 1292292 w 1292291"/>
                      <a:gd name="connsiteY0" fmla="*/ 646146 h 1292291"/>
                      <a:gd name="connsiteX1" fmla="*/ 646146 w 1292291"/>
                      <a:gd name="connsiteY1" fmla="*/ 1292292 h 1292291"/>
                      <a:gd name="connsiteX2" fmla="*/ 0 w 1292291"/>
                      <a:gd name="connsiteY2" fmla="*/ 646146 h 1292291"/>
                      <a:gd name="connsiteX3" fmla="*/ 646146 w 1292291"/>
                      <a:gd name="connsiteY3" fmla="*/ 0 h 1292291"/>
                      <a:gd name="connsiteX4" fmla="*/ 1292292 w 1292291"/>
                      <a:gd name="connsiteY4" fmla="*/ 646146 h 1292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92291" h="1292291">
                        <a:moveTo>
                          <a:pt x="1292292" y="646146"/>
                        </a:moveTo>
                        <a:cubicBezTo>
                          <a:pt x="1292292" y="1003003"/>
                          <a:pt x="1003003" y="1292292"/>
                          <a:pt x="646146" y="1292292"/>
                        </a:cubicBezTo>
                        <a:cubicBezTo>
                          <a:pt x="289289" y="1292292"/>
                          <a:pt x="0" y="1003003"/>
                          <a:pt x="0" y="646146"/>
                        </a:cubicBezTo>
                        <a:cubicBezTo>
                          <a:pt x="0" y="289290"/>
                          <a:pt x="289289" y="0"/>
                          <a:pt x="646146" y="0"/>
                        </a:cubicBezTo>
                        <a:cubicBezTo>
                          <a:pt x="1003002" y="0"/>
                          <a:pt x="1292292" y="289289"/>
                          <a:pt x="1292292" y="646146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 w="9329" cap="flat">
                    <a:noFill/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Freeform: Shape 71">
                    <a:extLst>
                      <a:ext uri="{FF2B5EF4-FFF2-40B4-BE49-F238E27FC236}">
                        <a16:creationId xmlns="" xmlns:a16="http://schemas.microsoft.com/office/drawing/2014/main" id="{AD04C078-4484-4B43-A5FF-27E53A4D1964}"/>
                      </a:ext>
                    </a:extLst>
                  </p:cNvPr>
                  <p:cNvSpPr/>
                  <p:nvPr/>
                </p:nvSpPr>
                <p:spPr>
                  <a:xfrm>
                    <a:off x="4941128" y="2292889"/>
                    <a:ext cx="913896" cy="913896"/>
                  </a:xfrm>
                  <a:custGeom>
                    <a:avLst/>
                    <a:gdLst>
                      <a:gd name="connsiteX0" fmla="*/ 913896 w 913896"/>
                      <a:gd name="connsiteY0" fmla="*/ 456948 h 913896"/>
                      <a:gd name="connsiteX1" fmla="*/ 456948 w 913896"/>
                      <a:gd name="connsiteY1" fmla="*/ 913896 h 913896"/>
                      <a:gd name="connsiteX2" fmla="*/ 0 w 913896"/>
                      <a:gd name="connsiteY2" fmla="*/ 456948 h 913896"/>
                      <a:gd name="connsiteX3" fmla="*/ 456948 w 913896"/>
                      <a:gd name="connsiteY3" fmla="*/ 0 h 913896"/>
                      <a:gd name="connsiteX4" fmla="*/ 913896 w 913896"/>
                      <a:gd name="connsiteY4" fmla="*/ 456948 h 913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13896" h="913896">
                        <a:moveTo>
                          <a:pt x="913896" y="456948"/>
                        </a:moveTo>
                        <a:cubicBezTo>
                          <a:pt x="913896" y="709314"/>
                          <a:pt x="709314" y="913896"/>
                          <a:pt x="456948" y="913896"/>
                        </a:cubicBezTo>
                        <a:cubicBezTo>
                          <a:pt x="204582" y="913896"/>
                          <a:pt x="0" y="709314"/>
                          <a:pt x="0" y="456948"/>
                        </a:cubicBezTo>
                        <a:cubicBezTo>
                          <a:pt x="0" y="204583"/>
                          <a:pt x="204582" y="0"/>
                          <a:pt x="456948" y="0"/>
                        </a:cubicBezTo>
                        <a:cubicBezTo>
                          <a:pt x="709314" y="0"/>
                          <a:pt x="913896" y="204583"/>
                          <a:pt x="913896" y="45694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329" cap="flat">
                    <a:noFill/>
                    <a:prstDash val="solid"/>
                    <a:miter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Graphic 9">
                    <a:extLst>
                      <a:ext uri="{FF2B5EF4-FFF2-40B4-BE49-F238E27FC236}">
                        <a16:creationId xmlns="" xmlns:a16="http://schemas.microsoft.com/office/drawing/2014/main" id="{4159457F-C913-465F-AC3C-77A06A79C6B9}"/>
                      </a:ext>
                    </a:extLst>
                  </p:cNvPr>
                  <p:cNvSpPr/>
                  <p:nvPr/>
                </p:nvSpPr>
                <p:spPr>
                  <a:xfrm>
                    <a:off x="5174048" y="2525809"/>
                    <a:ext cx="448056" cy="448056"/>
                  </a:xfrm>
                  <a:custGeom>
                    <a:avLst/>
                    <a:gdLst>
                      <a:gd name="connsiteX0" fmla="*/ 1821144 w 2133600"/>
                      <a:gd name="connsiteY0" fmla="*/ 312456 h 2133600"/>
                      <a:gd name="connsiteX1" fmla="*/ 1066800 w 2133600"/>
                      <a:gd name="connsiteY1" fmla="*/ 0 h 2133600"/>
                      <a:gd name="connsiteX2" fmla="*/ 312456 w 2133600"/>
                      <a:gd name="connsiteY2" fmla="*/ 312456 h 2133600"/>
                      <a:gd name="connsiteX3" fmla="*/ 0 w 2133600"/>
                      <a:gd name="connsiteY3" fmla="*/ 1066800 h 2133600"/>
                      <a:gd name="connsiteX4" fmla="*/ 312456 w 2133600"/>
                      <a:gd name="connsiteY4" fmla="*/ 1821144 h 2133600"/>
                      <a:gd name="connsiteX5" fmla="*/ 1066800 w 2133600"/>
                      <a:gd name="connsiteY5" fmla="*/ 2133600 h 2133600"/>
                      <a:gd name="connsiteX6" fmla="*/ 1821144 w 2133600"/>
                      <a:gd name="connsiteY6" fmla="*/ 1821144 h 2133600"/>
                      <a:gd name="connsiteX7" fmla="*/ 2133600 w 2133600"/>
                      <a:gd name="connsiteY7" fmla="*/ 1066800 h 2133600"/>
                      <a:gd name="connsiteX8" fmla="*/ 1821144 w 2133600"/>
                      <a:gd name="connsiteY8" fmla="*/ 312456 h 2133600"/>
                      <a:gd name="connsiteX9" fmla="*/ 1066800 w 2133600"/>
                      <a:gd name="connsiteY9" fmla="*/ 1000125 h 2133600"/>
                      <a:gd name="connsiteX10" fmla="*/ 1366838 w 2133600"/>
                      <a:gd name="connsiteY10" fmla="*/ 1300163 h 2133600"/>
                      <a:gd name="connsiteX11" fmla="*/ 1148819 w 2133600"/>
                      <a:gd name="connsiteY11" fmla="*/ 1588711 h 2133600"/>
                      <a:gd name="connsiteX12" fmla="*/ 1133475 w 2133600"/>
                      <a:gd name="connsiteY12" fmla="*/ 1608793 h 2133600"/>
                      <a:gd name="connsiteX13" fmla="*/ 1133475 w 2133600"/>
                      <a:gd name="connsiteY13" fmla="*/ 1664992 h 2133600"/>
                      <a:gd name="connsiteX14" fmla="*/ 1070021 w 2133600"/>
                      <a:gd name="connsiteY14" fmla="*/ 1733475 h 2133600"/>
                      <a:gd name="connsiteX15" fmla="*/ 1000125 w 2133600"/>
                      <a:gd name="connsiteY15" fmla="*/ 1666875 h 2133600"/>
                      <a:gd name="connsiteX16" fmla="*/ 1000125 w 2133600"/>
                      <a:gd name="connsiteY16" fmla="*/ 1608780 h 2133600"/>
                      <a:gd name="connsiteX17" fmla="*/ 984844 w 2133600"/>
                      <a:gd name="connsiteY17" fmla="*/ 1588728 h 2133600"/>
                      <a:gd name="connsiteX18" fmla="*/ 766767 w 2133600"/>
                      <a:gd name="connsiteY18" fmla="*/ 1302025 h 2133600"/>
                      <a:gd name="connsiteX19" fmla="*/ 831479 w 2133600"/>
                      <a:gd name="connsiteY19" fmla="*/ 1233517 h 2133600"/>
                      <a:gd name="connsiteX20" fmla="*/ 900113 w 2133600"/>
                      <a:gd name="connsiteY20" fmla="*/ 1300163 h 2133600"/>
                      <a:gd name="connsiteX21" fmla="*/ 1078714 w 2133600"/>
                      <a:gd name="connsiteY21" fmla="*/ 1466433 h 2133600"/>
                      <a:gd name="connsiteX22" fmla="*/ 1233071 w 2133600"/>
                      <a:gd name="connsiteY22" fmla="*/ 1312068 h 2133600"/>
                      <a:gd name="connsiteX23" fmla="*/ 1066800 w 2133600"/>
                      <a:gd name="connsiteY23" fmla="*/ 1133475 h 2133600"/>
                      <a:gd name="connsiteX24" fmla="*/ 766763 w 2133600"/>
                      <a:gd name="connsiteY24" fmla="*/ 833438 h 2133600"/>
                      <a:gd name="connsiteX25" fmla="*/ 984781 w 2133600"/>
                      <a:gd name="connsiteY25" fmla="*/ 544889 h 2133600"/>
                      <a:gd name="connsiteX26" fmla="*/ 1000125 w 2133600"/>
                      <a:gd name="connsiteY26" fmla="*/ 524807 h 2133600"/>
                      <a:gd name="connsiteX27" fmla="*/ 1000125 w 2133600"/>
                      <a:gd name="connsiteY27" fmla="*/ 468609 h 2133600"/>
                      <a:gd name="connsiteX28" fmla="*/ 1063579 w 2133600"/>
                      <a:gd name="connsiteY28" fmla="*/ 400125 h 2133600"/>
                      <a:gd name="connsiteX29" fmla="*/ 1133475 w 2133600"/>
                      <a:gd name="connsiteY29" fmla="*/ 466725 h 2133600"/>
                      <a:gd name="connsiteX30" fmla="*/ 1133475 w 2133600"/>
                      <a:gd name="connsiteY30" fmla="*/ 524820 h 2133600"/>
                      <a:gd name="connsiteX31" fmla="*/ 1148756 w 2133600"/>
                      <a:gd name="connsiteY31" fmla="*/ 544872 h 2133600"/>
                      <a:gd name="connsiteX32" fmla="*/ 1366833 w 2133600"/>
                      <a:gd name="connsiteY32" fmla="*/ 831575 h 2133600"/>
                      <a:gd name="connsiteX33" fmla="*/ 1302121 w 2133600"/>
                      <a:gd name="connsiteY33" fmla="*/ 900083 h 2133600"/>
                      <a:gd name="connsiteX34" fmla="*/ 1233488 w 2133600"/>
                      <a:gd name="connsiteY34" fmla="*/ 833438 h 2133600"/>
                      <a:gd name="connsiteX35" fmla="*/ 1054886 w 2133600"/>
                      <a:gd name="connsiteY35" fmla="*/ 667167 h 2133600"/>
                      <a:gd name="connsiteX36" fmla="*/ 900529 w 2133600"/>
                      <a:gd name="connsiteY36" fmla="*/ 821532 h 2133600"/>
                      <a:gd name="connsiteX37" fmla="*/ 1066800 w 2133600"/>
                      <a:gd name="connsiteY37" fmla="*/ 1000125 h 2133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2133600" h="2133600">
                        <a:moveTo>
                          <a:pt x="1821144" y="312456"/>
                        </a:moveTo>
                        <a:cubicBezTo>
                          <a:pt x="1619652" y="110964"/>
                          <a:pt x="1351752" y="0"/>
                          <a:pt x="1066800" y="0"/>
                        </a:cubicBezTo>
                        <a:cubicBezTo>
                          <a:pt x="781848" y="0"/>
                          <a:pt x="513948" y="110964"/>
                          <a:pt x="312456" y="312456"/>
                        </a:cubicBezTo>
                        <a:cubicBezTo>
                          <a:pt x="110964" y="513948"/>
                          <a:pt x="0" y="781848"/>
                          <a:pt x="0" y="1066800"/>
                        </a:cubicBezTo>
                        <a:cubicBezTo>
                          <a:pt x="0" y="1351752"/>
                          <a:pt x="110968" y="1619648"/>
                          <a:pt x="312456" y="1821144"/>
                        </a:cubicBezTo>
                        <a:cubicBezTo>
                          <a:pt x="513943" y="2022640"/>
                          <a:pt x="781848" y="2133600"/>
                          <a:pt x="1066800" y="2133600"/>
                        </a:cubicBezTo>
                        <a:cubicBezTo>
                          <a:pt x="1351752" y="2133600"/>
                          <a:pt x="1619652" y="2022636"/>
                          <a:pt x="1821144" y="1821144"/>
                        </a:cubicBezTo>
                        <a:cubicBezTo>
                          <a:pt x="2022636" y="1619652"/>
                          <a:pt x="2133600" y="1351752"/>
                          <a:pt x="2133600" y="1066800"/>
                        </a:cubicBezTo>
                        <a:cubicBezTo>
                          <a:pt x="2133600" y="781848"/>
                          <a:pt x="2022632" y="513952"/>
                          <a:pt x="1821144" y="312456"/>
                        </a:cubicBezTo>
                        <a:close/>
                        <a:moveTo>
                          <a:pt x="1066800" y="1000125"/>
                        </a:moveTo>
                        <a:cubicBezTo>
                          <a:pt x="1232242" y="1000125"/>
                          <a:pt x="1366838" y="1134721"/>
                          <a:pt x="1366838" y="1300163"/>
                        </a:cubicBezTo>
                        <a:cubicBezTo>
                          <a:pt x="1366838" y="1437167"/>
                          <a:pt x="1274505" y="1552940"/>
                          <a:pt x="1148819" y="1588711"/>
                        </a:cubicBezTo>
                        <a:cubicBezTo>
                          <a:pt x="1139788" y="1591282"/>
                          <a:pt x="1133475" y="1599404"/>
                          <a:pt x="1133475" y="1608793"/>
                        </a:cubicBezTo>
                        <a:lnTo>
                          <a:pt x="1133475" y="1664992"/>
                        </a:lnTo>
                        <a:cubicBezTo>
                          <a:pt x="1133475" y="1700896"/>
                          <a:pt x="1105884" y="1731787"/>
                          <a:pt x="1070021" y="1733475"/>
                        </a:cubicBezTo>
                        <a:cubicBezTo>
                          <a:pt x="1031729" y="1735275"/>
                          <a:pt x="1000125" y="1704767"/>
                          <a:pt x="1000125" y="1666875"/>
                        </a:cubicBezTo>
                        <a:lnTo>
                          <a:pt x="1000125" y="1608780"/>
                        </a:lnTo>
                        <a:cubicBezTo>
                          <a:pt x="1000125" y="1599417"/>
                          <a:pt x="993849" y="1591291"/>
                          <a:pt x="984844" y="1588728"/>
                        </a:cubicBezTo>
                        <a:cubicBezTo>
                          <a:pt x="859695" y="1553140"/>
                          <a:pt x="767600" y="1438238"/>
                          <a:pt x="766767" y="1302025"/>
                        </a:cubicBezTo>
                        <a:cubicBezTo>
                          <a:pt x="766546" y="1265667"/>
                          <a:pt x="795133" y="1234558"/>
                          <a:pt x="831479" y="1233517"/>
                        </a:cubicBezTo>
                        <a:cubicBezTo>
                          <a:pt x="869196" y="1232433"/>
                          <a:pt x="900113" y="1262687"/>
                          <a:pt x="900113" y="1300163"/>
                        </a:cubicBezTo>
                        <a:cubicBezTo>
                          <a:pt x="900113" y="1396016"/>
                          <a:pt x="981444" y="1473234"/>
                          <a:pt x="1078714" y="1466433"/>
                        </a:cubicBezTo>
                        <a:cubicBezTo>
                          <a:pt x="1160824" y="1460695"/>
                          <a:pt x="1227337" y="1394178"/>
                          <a:pt x="1233071" y="1312068"/>
                        </a:cubicBezTo>
                        <a:cubicBezTo>
                          <a:pt x="1239863" y="1214794"/>
                          <a:pt x="1162650" y="1133475"/>
                          <a:pt x="1066800" y="1133475"/>
                        </a:cubicBezTo>
                        <a:cubicBezTo>
                          <a:pt x="901359" y="1133475"/>
                          <a:pt x="766763" y="998879"/>
                          <a:pt x="766763" y="833438"/>
                        </a:cubicBezTo>
                        <a:cubicBezTo>
                          <a:pt x="766763" y="696433"/>
                          <a:pt x="859095" y="580660"/>
                          <a:pt x="984781" y="544889"/>
                        </a:cubicBezTo>
                        <a:cubicBezTo>
                          <a:pt x="993812" y="542318"/>
                          <a:pt x="1000125" y="534196"/>
                          <a:pt x="1000125" y="524807"/>
                        </a:cubicBezTo>
                        <a:lnTo>
                          <a:pt x="1000125" y="468609"/>
                        </a:lnTo>
                        <a:cubicBezTo>
                          <a:pt x="1000125" y="432704"/>
                          <a:pt x="1027716" y="401813"/>
                          <a:pt x="1063579" y="400125"/>
                        </a:cubicBezTo>
                        <a:cubicBezTo>
                          <a:pt x="1101871" y="398325"/>
                          <a:pt x="1133475" y="428833"/>
                          <a:pt x="1133475" y="466725"/>
                        </a:cubicBezTo>
                        <a:lnTo>
                          <a:pt x="1133475" y="524820"/>
                        </a:lnTo>
                        <a:cubicBezTo>
                          <a:pt x="1133475" y="534183"/>
                          <a:pt x="1139751" y="542309"/>
                          <a:pt x="1148756" y="544872"/>
                        </a:cubicBezTo>
                        <a:cubicBezTo>
                          <a:pt x="1273905" y="580460"/>
                          <a:pt x="1366000" y="695362"/>
                          <a:pt x="1366833" y="831575"/>
                        </a:cubicBezTo>
                        <a:cubicBezTo>
                          <a:pt x="1367054" y="867934"/>
                          <a:pt x="1338467" y="899042"/>
                          <a:pt x="1302121" y="900083"/>
                        </a:cubicBezTo>
                        <a:cubicBezTo>
                          <a:pt x="1264404" y="901167"/>
                          <a:pt x="1233488" y="870913"/>
                          <a:pt x="1233488" y="833438"/>
                        </a:cubicBezTo>
                        <a:cubicBezTo>
                          <a:pt x="1233488" y="737584"/>
                          <a:pt x="1152157" y="660366"/>
                          <a:pt x="1054886" y="667167"/>
                        </a:cubicBezTo>
                        <a:cubicBezTo>
                          <a:pt x="972776" y="672905"/>
                          <a:pt x="906263" y="739422"/>
                          <a:pt x="900529" y="821532"/>
                        </a:cubicBezTo>
                        <a:cubicBezTo>
                          <a:pt x="893737" y="918807"/>
                          <a:pt x="970951" y="1000125"/>
                          <a:pt x="1066800" y="1000125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 w="41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="" xmlns:a16="http://schemas.microsoft.com/office/drawing/2014/main" id="{B243F983-89E9-4123-BC90-9407F71316A8}"/>
                    </a:ext>
                  </a:extLst>
                </p:cNvPr>
                <p:cNvGrpSpPr/>
                <p:nvPr/>
              </p:nvGrpSpPr>
              <p:grpSpPr>
                <a:xfrm>
                  <a:off x="6325500" y="1176734"/>
                  <a:ext cx="1460219" cy="1460218"/>
                  <a:chOff x="6325500" y="1176734"/>
                  <a:chExt cx="1460219" cy="1460218"/>
                </a:xfrm>
              </p:grpSpPr>
              <p:sp>
                <p:nvSpPr>
                  <p:cNvPr id="55" name="Freeform: Shape 67">
                    <a:extLst>
                      <a:ext uri="{FF2B5EF4-FFF2-40B4-BE49-F238E27FC236}">
                        <a16:creationId xmlns="" xmlns:a16="http://schemas.microsoft.com/office/drawing/2014/main" id="{A5A962AA-29C9-4667-8D8C-4FFBB18E92FB}"/>
                      </a:ext>
                    </a:extLst>
                  </p:cNvPr>
                  <p:cNvSpPr/>
                  <p:nvPr/>
                </p:nvSpPr>
                <p:spPr>
                  <a:xfrm>
                    <a:off x="6325500" y="1176734"/>
                    <a:ext cx="1460219" cy="1460218"/>
                  </a:xfrm>
                  <a:custGeom>
                    <a:avLst/>
                    <a:gdLst>
                      <a:gd name="connsiteX0" fmla="*/ 1460219 w 1460219"/>
                      <a:gd name="connsiteY0" fmla="*/ 730110 h 1460218"/>
                      <a:gd name="connsiteX1" fmla="*/ 730109 w 1460219"/>
                      <a:gd name="connsiteY1" fmla="*/ 1460219 h 1460218"/>
                      <a:gd name="connsiteX2" fmla="*/ 0 w 1460219"/>
                      <a:gd name="connsiteY2" fmla="*/ 730109 h 1460218"/>
                      <a:gd name="connsiteX3" fmla="*/ 730109 w 1460219"/>
                      <a:gd name="connsiteY3" fmla="*/ 0 h 1460218"/>
                      <a:gd name="connsiteX4" fmla="*/ 1460219 w 1460219"/>
                      <a:gd name="connsiteY4" fmla="*/ 730110 h 1460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60219" h="1460218">
                        <a:moveTo>
                          <a:pt x="1460219" y="730110"/>
                        </a:moveTo>
                        <a:cubicBezTo>
                          <a:pt x="1460219" y="1133338"/>
                          <a:pt x="1133338" y="1460219"/>
                          <a:pt x="730109" y="1460219"/>
                        </a:cubicBezTo>
                        <a:cubicBezTo>
                          <a:pt x="326881" y="1460219"/>
                          <a:pt x="0" y="1133338"/>
                          <a:pt x="0" y="730109"/>
                        </a:cubicBezTo>
                        <a:cubicBezTo>
                          <a:pt x="0" y="326881"/>
                          <a:pt x="326881" y="0"/>
                          <a:pt x="730109" y="0"/>
                        </a:cubicBezTo>
                        <a:cubicBezTo>
                          <a:pt x="1133338" y="0"/>
                          <a:pt x="1460219" y="326881"/>
                          <a:pt x="1460219" y="73011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9329" cap="flat">
                    <a:noFill/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: Shape 65">
                    <a:extLst>
                      <a:ext uri="{FF2B5EF4-FFF2-40B4-BE49-F238E27FC236}">
                        <a16:creationId xmlns="" xmlns:a16="http://schemas.microsoft.com/office/drawing/2014/main" id="{AF44FAD1-E091-4413-825B-DA6A8DA7CA09}"/>
                      </a:ext>
                    </a:extLst>
                  </p:cNvPr>
                  <p:cNvSpPr/>
                  <p:nvPr/>
                </p:nvSpPr>
                <p:spPr>
                  <a:xfrm>
                    <a:off x="6539327" y="1390561"/>
                    <a:ext cx="1032564" cy="1032564"/>
                  </a:xfrm>
                  <a:custGeom>
                    <a:avLst/>
                    <a:gdLst>
                      <a:gd name="connsiteX0" fmla="*/ 1032565 w 1032564"/>
                      <a:gd name="connsiteY0" fmla="*/ 516282 h 1032564"/>
                      <a:gd name="connsiteX1" fmla="*/ 516282 w 1032564"/>
                      <a:gd name="connsiteY1" fmla="*/ 1032565 h 1032564"/>
                      <a:gd name="connsiteX2" fmla="*/ 0 w 1032564"/>
                      <a:gd name="connsiteY2" fmla="*/ 516282 h 1032564"/>
                      <a:gd name="connsiteX3" fmla="*/ 516282 w 1032564"/>
                      <a:gd name="connsiteY3" fmla="*/ 0 h 1032564"/>
                      <a:gd name="connsiteX4" fmla="*/ 1032565 w 1032564"/>
                      <a:gd name="connsiteY4" fmla="*/ 516282 h 1032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2564" h="1032564">
                        <a:moveTo>
                          <a:pt x="1032565" y="516282"/>
                        </a:moveTo>
                        <a:cubicBezTo>
                          <a:pt x="1032565" y="801417"/>
                          <a:pt x="801418" y="1032565"/>
                          <a:pt x="516282" y="1032565"/>
                        </a:cubicBezTo>
                        <a:cubicBezTo>
                          <a:pt x="231148" y="1032565"/>
                          <a:pt x="0" y="801417"/>
                          <a:pt x="0" y="516282"/>
                        </a:cubicBezTo>
                        <a:cubicBezTo>
                          <a:pt x="0" y="231147"/>
                          <a:pt x="231147" y="0"/>
                          <a:pt x="516282" y="0"/>
                        </a:cubicBezTo>
                        <a:cubicBezTo>
                          <a:pt x="801417" y="0"/>
                          <a:pt x="1032565" y="231147"/>
                          <a:pt x="1032565" y="51628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329" cap="flat">
                    <a:noFill/>
                    <a:prstDash val="solid"/>
                    <a:miter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Graphic 11">
                    <a:extLst>
                      <a:ext uri="{FF2B5EF4-FFF2-40B4-BE49-F238E27FC236}">
                        <a16:creationId xmlns="" xmlns:a16="http://schemas.microsoft.com/office/drawing/2014/main" id="{88C15C9F-5A08-4FA6-B6A4-363EDA665F49}"/>
                      </a:ext>
                    </a:extLst>
                  </p:cNvPr>
                  <p:cNvSpPr/>
                  <p:nvPr/>
                </p:nvSpPr>
                <p:spPr>
                  <a:xfrm>
                    <a:off x="6831581" y="1682815"/>
                    <a:ext cx="448056" cy="448056"/>
                  </a:xfrm>
                  <a:custGeom>
                    <a:avLst/>
                    <a:gdLst>
                      <a:gd name="connsiteX0" fmla="*/ 846696 w 1693364"/>
                      <a:gd name="connsiteY0" fmla="*/ 0 h 1693392"/>
                      <a:gd name="connsiteX1" fmla="*/ 0 w 1693364"/>
                      <a:gd name="connsiteY1" fmla="*/ 846696 h 1693392"/>
                      <a:gd name="connsiteX2" fmla="*/ 846696 w 1693364"/>
                      <a:gd name="connsiteY2" fmla="*/ 1693392 h 1693392"/>
                      <a:gd name="connsiteX3" fmla="*/ 1693365 w 1693364"/>
                      <a:gd name="connsiteY3" fmla="*/ 846696 h 1693392"/>
                      <a:gd name="connsiteX4" fmla="*/ 846696 w 1693364"/>
                      <a:gd name="connsiteY4" fmla="*/ 0 h 1693392"/>
                      <a:gd name="connsiteX5" fmla="*/ 1237176 w 1693364"/>
                      <a:gd name="connsiteY5" fmla="*/ 716239 h 1693392"/>
                      <a:gd name="connsiteX6" fmla="*/ 792627 w 1693364"/>
                      <a:gd name="connsiteY6" fmla="*/ 1160815 h 1693392"/>
                      <a:gd name="connsiteX7" fmla="*/ 756115 w 1693364"/>
                      <a:gd name="connsiteY7" fmla="*/ 1160815 h 1693392"/>
                      <a:gd name="connsiteX8" fmla="*/ 457877 w 1693364"/>
                      <a:gd name="connsiteY8" fmla="*/ 862564 h 1693392"/>
                      <a:gd name="connsiteX9" fmla="*/ 450355 w 1693364"/>
                      <a:gd name="connsiteY9" fmla="*/ 844294 h 1693392"/>
                      <a:gd name="connsiteX10" fmla="*/ 457877 w 1693364"/>
                      <a:gd name="connsiteY10" fmla="*/ 825983 h 1693392"/>
                      <a:gd name="connsiteX11" fmla="*/ 495996 w 1693364"/>
                      <a:gd name="connsiteY11" fmla="*/ 787878 h 1693392"/>
                      <a:gd name="connsiteX12" fmla="*/ 514280 w 1693364"/>
                      <a:gd name="connsiteY12" fmla="*/ 780397 h 1693392"/>
                      <a:gd name="connsiteX13" fmla="*/ 532522 w 1693364"/>
                      <a:gd name="connsiteY13" fmla="*/ 787878 h 1693392"/>
                      <a:gd name="connsiteX14" fmla="*/ 765023 w 1693364"/>
                      <a:gd name="connsiteY14" fmla="*/ 1020378 h 1693392"/>
                      <a:gd name="connsiteX15" fmla="*/ 783705 w 1693364"/>
                      <a:gd name="connsiteY15" fmla="*/ 1020378 h 1693392"/>
                      <a:gd name="connsiteX16" fmla="*/ 1162531 w 1693364"/>
                      <a:gd name="connsiteY16" fmla="*/ 641553 h 1693392"/>
                      <a:gd name="connsiteX17" fmla="*/ 1199057 w 1693364"/>
                      <a:gd name="connsiteY17" fmla="*/ 641553 h 1693392"/>
                      <a:gd name="connsiteX18" fmla="*/ 1237176 w 1693364"/>
                      <a:gd name="connsiteY18" fmla="*/ 679726 h 1693392"/>
                      <a:gd name="connsiteX19" fmla="*/ 1244753 w 1693364"/>
                      <a:gd name="connsiteY19" fmla="*/ 697941 h 1693392"/>
                      <a:gd name="connsiteX20" fmla="*/ 1237176 w 1693364"/>
                      <a:gd name="connsiteY20" fmla="*/ 716239 h 1693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693364" h="1693392">
                        <a:moveTo>
                          <a:pt x="846696" y="0"/>
                        </a:moveTo>
                        <a:cubicBezTo>
                          <a:pt x="379842" y="0"/>
                          <a:pt x="0" y="379814"/>
                          <a:pt x="0" y="846696"/>
                        </a:cubicBezTo>
                        <a:cubicBezTo>
                          <a:pt x="0" y="1313606"/>
                          <a:pt x="379842" y="1693392"/>
                          <a:pt x="846696" y="1693392"/>
                        </a:cubicBezTo>
                        <a:cubicBezTo>
                          <a:pt x="1313564" y="1693392"/>
                          <a:pt x="1693365" y="1313606"/>
                          <a:pt x="1693365" y="846696"/>
                        </a:cubicBezTo>
                        <a:cubicBezTo>
                          <a:pt x="1693351" y="379814"/>
                          <a:pt x="1313551" y="0"/>
                          <a:pt x="846696" y="0"/>
                        </a:cubicBezTo>
                        <a:close/>
                        <a:moveTo>
                          <a:pt x="1237176" y="716239"/>
                        </a:moveTo>
                        <a:lnTo>
                          <a:pt x="792627" y="1160815"/>
                        </a:lnTo>
                        <a:cubicBezTo>
                          <a:pt x="782950" y="1170506"/>
                          <a:pt x="765805" y="1170506"/>
                          <a:pt x="756115" y="1160815"/>
                        </a:cubicBezTo>
                        <a:lnTo>
                          <a:pt x="457877" y="862564"/>
                        </a:lnTo>
                        <a:cubicBezTo>
                          <a:pt x="453032" y="857705"/>
                          <a:pt x="450355" y="851240"/>
                          <a:pt x="450355" y="844294"/>
                        </a:cubicBezTo>
                        <a:cubicBezTo>
                          <a:pt x="450369" y="837376"/>
                          <a:pt x="453046" y="830869"/>
                          <a:pt x="457877" y="825983"/>
                        </a:cubicBezTo>
                        <a:lnTo>
                          <a:pt x="495996" y="787878"/>
                        </a:lnTo>
                        <a:cubicBezTo>
                          <a:pt x="500841" y="783046"/>
                          <a:pt x="507320" y="780397"/>
                          <a:pt x="514280" y="780397"/>
                        </a:cubicBezTo>
                        <a:cubicBezTo>
                          <a:pt x="521198" y="780397"/>
                          <a:pt x="527691" y="783046"/>
                          <a:pt x="532522" y="787878"/>
                        </a:cubicBezTo>
                        <a:lnTo>
                          <a:pt x="765023" y="1020378"/>
                        </a:lnTo>
                        <a:cubicBezTo>
                          <a:pt x="770171" y="1025581"/>
                          <a:pt x="778544" y="1025581"/>
                          <a:pt x="783705" y="1020378"/>
                        </a:cubicBezTo>
                        <a:lnTo>
                          <a:pt x="1162531" y="641553"/>
                        </a:lnTo>
                        <a:cubicBezTo>
                          <a:pt x="1172222" y="631862"/>
                          <a:pt x="1189394" y="631862"/>
                          <a:pt x="1199057" y="641553"/>
                        </a:cubicBezTo>
                        <a:lnTo>
                          <a:pt x="1237176" y="679726"/>
                        </a:lnTo>
                        <a:cubicBezTo>
                          <a:pt x="1242021" y="684530"/>
                          <a:pt x="1244753" y="691064"/>
                          <a:pt x="1244753" y="697941"/>
                        </a:cubicBezTo>
                        <a:cubicBezTo>
                          <a:pt x="1244753" y="704901"/>
                          <a:pt x="1242021" y="711380"/>
                          <a:pt x="1237176" y="71623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342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="" xmlns:a16="http://schemas.microsoft.com/office/drawing/2014/main" id="{75BA69E3-1D9C-4DFC-9A06-C66013A1E8FA}"/>
                    </a:ext>
                  </a:extLst>
                </p:cNvPr>
                <p:cNvGrpSpPr/>
                <p:nvPr/>
              </p:nvGrpSpPr>
              <p:grpSpPr>
                <a:xfrm>
                  <a:off x="8396880" y="1850774"/>
                  <a:ext cx="1552019" cy="1552019"/>
                  <a:chOff x="8396880" y="1850774"/>
                  <a:chExt cx="1552019" cy="1552019"/>
                </a:xfrm>
              </p:grpSpPr>
              <p:sp>
                <p:nvSpPr>
                  <p:cNvPr id="48" name="Freeform: Shape 61">
                    <a:extLst>
                      <a:ext uri="{FF2B5EF4-FFF2-40B4-BE49-F238E27FC236}">
                        <a16:creationId xmlns="" xmlns:a16="http://schemas.microsoft.com/office/drawing/2014/main" id="{C58A4C69-F601-49F7-8918-BCC9AF604605}"/>
                      </a:ext>
                    </a:extLst>
                  </p:cNvPr>
                  <p:cNvSpPr/>
                  <p:nvPr/>
                </p:nvSpPr>
                <p:spPr>
                  <a:xfrm>
                    <a:off x="8396880" y="1850774"/>
                    <a:ext cx="1552019" cy="1552019"/>
                  </a:xfrm>
                  <a:custGeom>
                    <a:avLst/>
                    <a:gdLst>
                      <a:gd name="connsiteX0" fmla="*/ 1552019 w 1552019"/>
                      <a:gd name="connsiteY0" fmla="*/ 776010 h 1552019"/>
                      <a:gd name="connsiteX1" fmla="*/ 776010 w 1552019"/>
                      <a:gd name="connsiteY1" fmla="*/ 1552019 h 1552019"/>
                      <a:gd name="connsiteX2" fmla="*/ 0 w 1552019"/>
                      <a:gd name="connsiteY2" fmla="*/ 776010 h 1552019"/>
                      <a:gd name="connsiteX3" fmla="*/ 776010 w 1552019"/>
                      <a:gd name="connsiteY3" fmla="*/ 0 h 1552019"/>
                      <a:gd name="connsiteX4" fmla="*/ 1552019 w 1552019"/>
                      <a:gd name="connsiteY4" fmla="*/ 776010 h 15520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2019" h="1552019">
                        <a:moveTo>
                          <a:pt x="1552019" y="776010"/>
                        </a:moveTo>
                        <a:cubicBezTo>
                          <a:pt x="1552019" y="1204588"/>
                          <a:pt x="1204588" y="1552019"/>
                          <a:pt x="776010" y="1552019"/>
                        </a:cubicBezTo>
                        <a:cubicBezTo>
                          <a:pt x="347431" y="1552019"/>
                          <a:pt x="0" y="1204588"/>
                          <a:pt x="0" y="776010"/>
                        </a:cubicBezTo>
                        <a:cubicBezTo>
                          <a:pt x="0" y="347431"/>
                          <a:pt x="347431" y="0"/>
                          <a:pt x="776010" y="0"/>
                        </a:cubicBezTo>
                        <a:cubicBezTo>
                          <a:pt x="1204588" y="0"/>
                          <a:pt x="1552019" y="347431"/>
                          <a:pt x="1552019" y="776010"/>
                        </a:cubicBezTo>
                        <a:close/>
                      </a:path>
                    </a:pathLst>
                  </a:custGeom>
                  <a:solidFill>
                    <a:srgbClr val="002060"/>
                  </a:solidFill>
                  <a:ln w="9329" cap="flat">
                    <a:noFill/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" name="Freeform: Shape 59">
                    <a:extLst>
                      <a:ext uri="{FF2B5EF4-FFF2-40B4-BE49-F238E27FC236}">
                        <a16:creationId xmlns="" xmlns:a16="http://schemas.microsoft.com/office/drawing/2014/main" id="{F9055846-C64F-48E9-8409-23FF26CD638F}"/>
                      </a:ext>
                    </a:extLst>
                  </p:cNvPr>
                  <p:cNvSpPr/>
                  <p:nvPr/>
                </p:nvSpPr>
                <p:spPr>
                  <a:xfrm>
                    <a:off x="8624141" y="2078036"/>
                    <a:ext cx="1097496" cy="1097496"/>
                  </a:xfrm>
                  <a:custGeom>
                    <a:avLst/>
                    <a:gdLst>
                      <a:gd name="connsiteX0" fmla="*/ 1097497 w 1097496"/>
                      <a:gd name="connsiteY0" fmla="*/ 548748 h 1097496"/>
                      <a:gd name="connsiteX1" fmla="*/ 548748 w 1097496"/>
                      <a:gd name="connsiteY1" fmla="*/ 1097497 h 1097496"/>
                      <a:gd name="connsiteX2" fmla="*/ 0 w 1097496"/>
                      <a:gd name="connsiteY2" fmla="*/ 548748 h 1097496"/>
                      <a:gd name="connsiteX3" fmla="*/ 548748 w 1097496"/>
                      <a:gd name="connsiteY3" fmla="*/ 0 h 1097496"/>
                      <a:gd name="connsiteX4" fmla="*/ 1097497 w 1097496"/>
                      <a:gd name="connsiteY4" fmla="*/ 548748 h 1097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7496" h="1097496">
                        <a:moveTo>
                          <a:pt x="1097497" y="548748"/>
                        </a:moveTo>
                        <a:cubicBezTo>
                          <a:pt x="1097497" y="851814"/>
                          <a:pt x="851814" y="1097497"/>
                          <a:pt x="548748" y="1097497"/>
                        </a:cubicBezTo>
                        <a:cubicBezTo>
                          <a:pt x="245683" y="1097497"/>
                          <a:pt x="0" y="851814"/>
                          <a:pt x="0" y="548748"/>
                        </a:cubicBezTo>
                        <a:cubicBezTo>
                          <a:pt x="0" y="245683"/>
                          <a:pt x="245683" y="0"/>
                          <a:pt x="548748" y="0"/>
                        </a:cubicBezTo>
                        <a:cubicBezTo>
                          <a:pt x="851814" y="0"/>
                          <a:pt x="1097497" y="245683"/>
                          <a:pt x="1097497" y="54874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329" cap="flat">
                    <a:noFill/>
                    <a:prstDash val="solid"/>
                    <a:miter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0" name="Graphic 13">
                    <a:extLst>
                      <a:ext uri="{FF2B5EF4-FFF2-40B4-BE49-F238E27FC236}">
                        <a16:creationId xmlns="" xmlns:a16="http://schemas.microsoft.com/office/drawing/2014/main" id="{446AA148-F49B-42B9-BD42-2C18735D851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8948962" y="2402857"/>
                    <a:ext cx="447855" cy="447855"/>
                    <a:chOff x="7353300" y="2987675"/>
                    <a:chExt cx="4876800" cy="4876800"/>
                  </a:xfrm>
                  <a:solidFill>
                    <a:schemeClr val="accent1"/>
                  </a:solidFill>
                </p:grpSpPr>
                <p:sp>
                  <p:nvSpPr>
                    <p:cNvPr id="51" name="Freeform: Shape 277">
                      <a:extLst>
                        <a:ext uri="{FF2B5EF4-FFF2-40B4-BE49-F238E27FC236}">
                          <a16:creationId xmlns="" xmlns:a16="http://schemas.microsoft.com/office/drawing/2014/main" id="{1D4F8242-CF7F-479B-BBB5-B15A4EF46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4879" y="5951016"/>
                      <a:ext cx="1315192" cy="1315183"/>
                    </a:xfrm>
                    <a:custGeom>
                      <a:avLst/>
                      <a:gdLst>
                        <a:gd name="connsiteX0" fmla="*/ 657597 w 1315192"/>
                        <a:gd name="connsiteY0" fmla="*/ 0 h 1315183"/>
                        <a:gd name="connsiteX1" fmla="*/ 0 w 1315192"/>
                        <a:gd name="connsiteY1" fmla="*/ 657587 h 1315183"/>
                        <a:gd name="connsiteX2" fmla="*/ 657597 w 1315192"/>
                        <a:gd name="connsiteY2" fmla="*/ 1315183 h 1315183"/>
                        <a:gd name="connsiteX3" fmla="*/ 1315193 w 1315192"/>
                        <a:gd name="connsiteY3" fmla="*/ 657587 h 1315183"/>
                        <a:gd name="connsiteX4" fmla="*/ 657597 w 1315192"/>
                        <a:gd name="connsiteY4" fmla="*/ 0 h 131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15192" h="1315183">
                          <a:moveTo>
                            <a:pt x="657597" y="0"/>
                          </a:moveTo>
                          <a:cubicBezTo>
                            <a:pt x="294999" y="0"/>
                            <a:pt x="0" y="294999"/>
                            <a:pt x="0" y="657587"/>
                          </a:cubicBezTo>
                          <a:cubicBezTo>
                            <a:pt x="0" y="1020185"/>
                            <a:pt x="294999" y="1315183"/>
                            <a:pt x="657597" y="1315183"/>
                          </a:cubicBezTo>
                          <a:cubicBezTo>
                            <a:pt x="1020194" y="1315183"/>
                            <a:pt x="1315193" y="1020185"/>
                            <a:pt x="1315193" y="657587"/>
                          </a:cubicBezTo>
                          <a:cubicBezTo>
                            <a:pt x="1315183" y="294999"/>
                            <a:pt x="1020194" y="0"/>
                            <a:pt x="657597" y="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" name="Freeform: Shape 278">
                      <a:extLst>
                        <a:ext uri="{FF2B5EF4-FFF2-40B4-BE49-F238E27FC236}">
                          <a16:creationId xmlns="" xmlns:a16="http://schemas.microsoft.com/office/drawing/2014/main" id="{0BE54843-3A56-4BF9-A3A4-3803E449D1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11765" y="5951016"/>
                      <a:ext cx="1315183" cy="1315183"/>
                    </a:xfrm>
                    <a:custGeom>
                      <a:avLst/>
                      <a:gdLst>
                        <a:gd name="connsiteX0" fmla="*/ 657587 w 1315183"/>
                        <a:gd name="connsiteY0" fmla="*/ 0 h 1315183"/>
                        <a:gd name="connsiteX1" fmla="*/ 0 w 1315183"/>
                        <a:gd name="connsiteY1" fmla="*/ 657587 h 1315183"/>
                        <a:gd name="connsiteX2" fmla="*/ 657587 w 1315183"/>
                        <a:gd name="connsiteY2" fmla="*/ 1315183 h 1315183"/>
                        <a:gd name="connsiteX3" fmla="*/ 1315183 w 1315183"/>
                        <a:gd name="connsiteY3" fmla="*/ 657587 h 1315183"/>
                        <a:gd name="connsiteX4" fmla="*/ 657587 w 1315183"/>
                        <a:gd name="connsiteY4" fmla="*/ 0 h 13151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15183" h="1315183">
                          <a:moveTo>
                            <a:pt x="657587" y="0"/>
                          </a:moveTo>
                          <a:cubicBezTo>
                            <a:pt x="294989" y="0"/>
                            <a:pt x="0" y="294999"/>
                            <a:pt x="0" y="657587"/>
                          </a:cubicBezTo>
                          <a:cubicBezTo>
                            <a:pt x="0" y="1020185"/>
                            <a:pt x="294999" y="1315183"/>
                            <a:pt x="657587" y="1315183"/>
                          </a:cubicBezTo>
                          <a:cubicBezTo>
                            <a:pt x="1020185" y="1315183"/>
                            <a:pt x="1315183" y="1020185"/>
                            <a:pt x="1315183" y="657587"/>
                          </a:cubicBezTo>
                          <a:cubicBezTo>
                            <a:pt x="1315183" y="294999"/>
                            <a:pt x="1020185" y="0"/>
                            <a:pt x="657587" y="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3" name="Freeform: Shape 279">
                      <a:extLst>
                        <a:ext uri="{FF2B5EF4-FFF2-40B4-BE49-F238E27FC236}">
                          <a16:creationId xmlns="" xmlns:a16="http://schemas.microsoft.com/office/drawing/2014/main" id="{080155E5-A714-4CC2-B9DE-A3B0207E31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53300" y="4308125"/>
                      <a:ext cx="1116291" cy="2443334"/>
                    </a:xfrm>
                    <a:custGeom>
                      <a:avLst/>
                      <a:gdLst>
                        <a:gd name="connsiteX0" fmla="*/ 595160 w 1116291"/>
                        <a:gd name="connsiteY0" fmla="*/ 9 h 2443334"/>
                        <a:gd name="connsiteX1" fmla="*/ 0 w 1116291"/>
                        <a:gd name="connsiteY1" fmla="*/ 595151 h 2443334"/>
                        <a:gd name="connsiteX2" fmla="*/ 0 w 1116291"/>
                        <a:gd name="connsiteY2" fmla="*/ 2108092 h 2443334"/>
                        <a:gd name="connsiteX3" fmla="*/ 335242 w 1116291"/>
                        <a:gd name="connsiteY3" fmla="*/ 2443334 h 2443334"/>
                        <a:gd name="connsiteX4" fmla="*/ 354282 w 1116291"/>
                        <a:gd name="connsiteY4" fmla="*/ 2443334 h 2443334"/>
                        <a:gd name="connsiteX5" fmla="*/ 343129 w 1116291"/>
                        <a:gd name="connsiteY5" fmla="*/ 2300478 h 2443334"/>
                        <a:gd name="connsiteX6" fmla="*/ 1116292 w 1116291"/>
                        <a:gd name="connsiteY6" fmla="*/ 1395603 h 2443334"/>
                        <a:gd name="connsiteX7" fmla="*/ 1116292 w 1116291"/>
                        <a:gd name="connsiteY7" fmla="*/ 0 h 2443334"/>
                        <a:gd name="connsiteX8" fmla="*/ 595160 w 1116291"/>
                        <a:gd name="connsiteY8" fmla="*/ 0 h 24433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16291" h="2443334">
                          <a:moveTo>
                            <a:pt x="595160" y="9"/>
                          </a:moveTo>
                          <a:cubicBezTo>
                            <a:pt x="266986" y="0"/>
                            <a:pt x="0" y="266986"/>
                            <a:pt x="0" y="595151"/>
                          </a:cubicBezTo>
                          <a:lnTo>
                            <a:pt x="0" y="2108092"/>
                          </a:lnTo>
                          <a:cubicBezTo>
                            <a:pt x="0" y="2292944"/>
                            <a:pt x="150390" y="2443334"/>
                            <a:pt x="335242" y="2443334"/>
                          </a:cubicBezTo>
                          <a:lnTo>
                            <a:pt x="354282" y="2443334"/>
                          </a:lnTo>
                          <a:cubicBezTo>
                            <a:pt x="346967" y="2396766"/>
                            <a:pt x="343129" y="2349056"/>
                            <a:pt x="343129" y="2300478"/>
                          </a:cubicBezTo>
                          <a:cubicBezTo>
                            <a:pt x="343129" y="1843973"/>
                            <a:pt x="678809" y="1464421"/>
                            <a:pt x="1116292" y="1395603"/>
                          </a:cubicBezTo>
                          <a:lnTo>
                            <a:pt x="1116292" y="0"/>
                          </a:lnTo>
                          <a:lnTo>
                            <a:pt x="59516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" name="Freeform: Shape 280">
                      <a:extLst>
                        <a:ext uri="{FF2B5EF4-FFF2-40B4-BE49-F238E27FC236}">
                          <a16:creationId xmlns="" xmlns:a16="http://schemas.microsoft.com/office/drawing/2014/main" id="{8A8E1099-946D-4395-AE9F-B39C0E575A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55294" y="3585959"/>
                      <a:ext cx="3474796" cy="3165500"/>
                    </a:xfrm>
                    <a:custGeom>
                      <a:avLst/>
                      <a:gdLst>
                        <a:gd name="connsiteX0" fmla="*/ 3094958 w 3474796"/>
                        <a:gd name="connsiteY0" fmla="*/ 0 h 3165500"/>
                        <a:gd name="connsiteX1" fmla="*/ 379876 w 3474796"/>
                        <a:gd name="connsiteY1" fmla="*/ 0 h 3165500"/>
                        <a:gd name="connsiteX2" fmla="*/ 29 w 3474796"/>
                        <a:gd name="connsiteY2" fmla="*/ 379848 h 3165500"/>
                        <a:gd name="connsiteX3" fmla="*/ 0 w 3474796"/>
                        <a:gd name="connsiteY3" fmla="*/ 2117760 h 3165500"/>
                        <a:gd name="connsiteX4" fmla="*/ 773221 w 3474796"/>
                        <a:gd name="connsiteY4" fmla="*/ 3022645 h 3165500"/>
                        <a:gd name="connsiteX5" fmla="*/ 762057 w 3474796"/>
                        <a:gd name="connsiteY5" fmla="*/ 3165501 h 3165500"/>
                        <a:gd name="connsiteX6" fmla="*/ 1309164 w 3474796"/>
                        <a:gd name="connsiteY6" fmla="*/ 3165501 h 3165500"/>
                        <a:gd name="connsiteX7" fmla="*/ 1298000 w 3474796"/>
                        <a:gd name="connsiteY7" fmla="*/ 3022645 h 3165500"/>
                        <a:gd name="connsiteX8" fmla="*/ 2214048 w 3474796"/>
                        <a:gd name="connsiteY8" fmla="*/ 2106597 h 3165500"/>
                        <a:gd name="connsiteX9" fmla="*/ 3130096 w 3474796"/>
                        <a:gd name="connsiteY9" fmla="*/ 3022645 h 3165500"/>
                        <a:gd name="connsiteX10" fmla="*/ 3119076 w 3474796"/>
                        <a:gd name="connsiteY10" fmla="*/ 3164653 h 3165500"/>
                        <a:gd name="connsiteX11" fmla="*/ 3474796 w 3474796"/>
                        <a:gd name="connsiteY11" fmla="*/ 2785653 h 3165500"/>
                        <a:gd name="connsiteX12" fmla="*/ 3474796 w 3474796"/>
                        <a:gd name="connsiteY12" fmla="*/ 379838 h 3165500"/>
                        <a:gd name="connsiteX13" fmla="*/ 3094958 w 3474796"/>
                        <a:gd name="connsiteY13" fmla="*/ 0 h 3165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3474796" h="3165500">
                          <a:moveTo>
                            <a:pt x="3094958" y="0"/>
                          </a:moveTo>
                          <a:lnTo>
                            <a:pt x="379876" y="0"/>
                          </a:lnTo>
                          <a:cubicBezTo>
                            <a:pt x="170431" y="0"/>
                            <a:pt x="29" y="170402"/>
                            <a:pt x="29" y="379848"/>
                          </a:cubicBezTo>
                          <a:lnTo>
                            <a:pt x="0" y="2117760"/>
                          </a:lnTo>
                          <a:cubicBezTo>
                            <a:pt x="437521" y="2186550"/>
                            <a:pt x="773221" y="2566121"/>
                            <a:pt x="773221" y="3022645"/>
                          </a:cubicBezTo>
                          <a:cubicBezTo>
                            <a:pt x="773221" y="3071232"/>
                            <a:pt x="769382" y="3118942"/>
                            <a:pt x="762057" y="3165501"/>
                          </a:cubicBezTo>
                          <a:lnTo>
                            <a:pt x="1309164" y="3165501"/>
                          </a:lnTo>
                          <a:cubicBezTo>
                            <a:pt x="1301839" y="3118942"/>
                            <a:pt x="1298000" y="3071232"/>
                            <a:pt x="1298000" y="3022645"/>
                          </a:cubicBezTo>
                          <a:cubicBezTo>
                            <a:pt x="1298000" y="2517534"/>
                            <a:pt x="1708937" y="2106597"/>
                            <a:pt x="2214048" y="2106597"/>
                          </a:cubicBezTo>
                          <a:cubicBezTo>
                            <a:pt x="2719159" y="2106597"/>
                            <a:pt x="3130096" y="2517534"/>
                            <a:pt x="3130096" y="3022645"/>
                          </a:cubicBezTo>
                          <a:cubicBezTo>
                            <a:pt x="3130096" y="3070936"/>
                            <a:pt x="3126315" y="3118361"/>
                            <a:pt x="3119076" y="3164653"/>
                          </a:cubicBezTo>
                          <a:cubicBezTo>
                            <a:pt x="3317310" y="3152156"/>
                            <a:pt x="3474796" y="2986993"/>
                            <a:pt x="3474796" y="2785653"/>
                          </a:cubicBezTo>
                          <a:lnTo>
                            <a:pt x="3474796" y="379838"/>
                          </a:lnTo>
                          <a:cubicBezTo>
                            <a:pt x="3474806" y="170402"/>
                            <a:pt x="3304404" y="0"/>
                            <a:pt x="3094958" y="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9EB081DE-BA4E-4897-AEC7-408264A5C2C0}"/>
                </a:ext>
              </a:extLst>
            </p:cNvPr>
            <p:cNvSpPr txBox="1"/>
            <p:nvPr/>
          </p:nvSpPr>
          <p:spPr>
            <a:xfrm>
              <a:off x="7636846" y="1398700"/>
              <a:ext cx="19069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Lorem ipsum dolor sit amet, consectetuer adipiscing elit. Maecenas porttitor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</a:rPr>
                <a:t>congue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</a:rPr>
                <a:t>massa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.</a:t>
              </a:r>
            </a:p>
            <a:p>
              <a:endParaRPr 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514877" y="1147845"/>
            <a:ext cx="1209433" cy="5738286"/>
            <a:chOff x="23355" y="1087474"/>
            <a:chExt cx="1035507" cy="5659361"/>
          </a:xfrm>
          <a:solidFill>
            <a:schemeClr val="bg1">
              <a:lumMod val="85000"/>
            </a:schemeClr>
          </a:solidFill>
        </p:grpSpPr>
        <p:sp>
          <p:nvSpPr>
            <p:cNvPr id="253" name="Freeform 151"/>
            <p:cNvSpPr>
              <a:spLocks/>
            </p:cNvSpPr>
            <p:nvPr/>
          </p:nvSpPr>
          <p:spPr bwMode="auto">
            <a:xfrm rot="5400000">
              <a:off x="-2288572" y="3399401"/>
              <a:ext cx="5659361" cy="1035507"/>
            </a:xfrm>
            <a:custGeom>
              <a:avLst/>
              <a:gdLst>
                <a:gd name="T0" fmla="*/ 1095 w 1095"/>
                <a:gd name="T1" fmla="*/ 133 h 133"/>
                <a:gd name="T2" fmla="*/ 1095 w 1095"/>
                <a:gd name="T3" fmla="*/ 15 h 133"/>
                <a:gd name="T4" fmla="*/ 1081 w 1095"/>
                <a:gd name="T5" fmla="*/ 0 h 133"/>
                <a:gd name="T6" fmla="*/ 14 w 1095"/>
                <a:gd name="T7" fmla="*/ 0 h 133"/>
                <a:gd name="T8" fmla="*/ 0 w 1095"/>
                <a:gd name="T9" fmla="*/ 15 h 133"/>
                <a:gd name="T10" fmla="*/ 0 w 1095"/>
                <a:gd name="T11" fmla="*/ 13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5" h="133">
                  <a:moveTo>
                    <a:pt x="1095" y="133"/>
                  </a:moveTo>
                  <a:cubicBezTo>
                    <a:pt x="1095" y="15"/>
                    <a:pt x="1095" y="15"/>
                    <a:pt x="1095" y="15"/>
                  </a:cubicBezTo>
                  <a:cubicBezTo>
                    <a:pt x="1095" y="7"/>
                    <a:pt x="1088" y="0"/>
                    <a:pt x="108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31"/>
                    <a:pt x="0" y="131"/>
                    <a:pt x="0" y="131"/>
                  </a:cubicBezTo>
                </a:path>
              </a:pathLst>
            </a:custGeom>
            <a:solidFill>
              <a:schemeClr val="bg2"/>
            </a:solidFill>
            <a:ln w="38100"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257" name="Group 256"/>
            <p:cNvGrpSpPr/>
            <p:nvPr/>
          </p:nvGrpSpPr>
          <p:grpSpPr>
            <a:xfrm rot="16200000">
              <a:off x="293872" y="3920908"/>
              <a:ext cx="450220" cy="150538"/>
              <a:chOff x="303493" y="3888014"/>
              <a:chExt cx="450220" cy="150538"/>
            </a:xfrm>
            <a:grpFill/>
          </p:grpSpPr>
          <p:sp>
            <p:nvSpPr>
              <p:cNvPr id="259" name="Freeform 159"/>
              <p:cNvSpPr>
                <a:spLocks/>
              </p:cNvSpPr>
              <p:nvPr/>
            </p:nvSpPr>
            <p:spPr bwMode="auto">
              <a:xfrm rot="5400000">
                <a:off x="609720" y="3894559"/>
                <a:ext cx="150538" cy="137448"/>
              </a:xfrm>
              <a:custGeom>
                <a:avLst/>
                <a:gdLst>
                  <a:gd name="T0" fmla="*/ 69 w 69"/>
                  <a:gd name="T1" fmla="*/ 63 h 63"/>
                  <a:gd name="T2" fmla="*/ 33 w 69"/>
                  <a:gd name="T3" fmla="*/ 0 h 63"/>
                  <a:gd name="T4" fmla="*/ 0 w 69"/>
                  <a:gd name="T5" fmla="*/ 63 h 63"/>
                  <a:gd name="T6" fmla="*/ 69 w 69"/>
                  <a:gd name="T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63">
                    <a:moveTo>
                      <a:pt x="69" y="63"/>
                    </a:moveTo>
                    <a:lnTo>
                      <a:pt x="33" y="0"/>
                    </a:lnTo>
                    <a:lnTo>
                      <a:pt x="0" y="63"/>
                    </a:lnTo>
                    <a:lnTo>
                      <a:pt x="69" y="63"/>
                    </a:lnTo>
                    <a:close/>
                  </a:path>
                </a:pathLst>
              </a:custGeom>
              <a:solidFill>
                <a:schemeClr val="bg2"/>
              </a:solidFill>
              <a:ln w="38100"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60" name="Line 160"/>
              <p:cNvSpPr>
                <a:spLocks noChangeShapeType="1"/>
              </p:cNvSpPr>
              <p:nvPr/>
            </p:nvSpPr>
            <p:spPr bwMode="auto">
              <a:xfrm rot="5400000">
                <a:off x="469303" y="3794206"/>
                <a:ext cx="0" cy="331620"/>
              </a:xfrm>
              <a:prstGeom prst="line">
                <a:avLst/>
              </a:prstGeom>
              <a:solidFill>
                <a:schemeClr val="bg2"/>
              </a:solidFill>
              <a:ln w="38100"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58" name="Rounded Rectangle 257"/>
            <p:cNvSpPr/>
            <p:nvPr/>
          </p:nvSpPr>
          <p:spPr>
            <a:xfrm>
              <a:off x="23355" y="1136183"/>
              <a:ext cx="947505" cy="545066"/>
            </a:xfrm>
            <a:prstGeom prst="round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 Interval</a:t>
              </a:r>
              <a:endParaRPr lang="en-GB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" name="Oval 4"/>
          <p:cNvSpPr/>
          <p:nvPr/>
        </p:nvSpPr>
        <p:spPr>
          <a:xfrm>
            <a:off x="1790785" y="3189265"/>
            <a:ext cx="1474765" cy="852915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142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Projects 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1" name="Oval 260"/>
          <p:cNvSpPr/>
          <p:nvPr/>
        </p:nvSpPr>
        <p:spPr>
          <a:xfrm>
            <a:off x="3217354" y="1681466"/>
            <a:ext cx="1481889" cy="852915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Products</a:t>
            </a:r>
          </a:p>
        </p:txBody>
      </p:sp>
      <p:sp>
        <p:nvSpPr>
          <p:cNvPr id="262" name="Oval 261"/>
          <p:cNvSpPr/>
          <p:nvPr/>
        </p:nvSpPr>
        <p:spPr>
          <a:xfrm>
            <a:off x="5541722" y="1455644"/>
            <a:ext cx="1578300" cy="95188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73 Vendors</a:t>
            </a:r>
          </a:p>
        </p:txBody>
      </p:sp>
      <p:sp>
        <p:nvSpPr>
          <p:cNvPr id="263" name="Oval 262"/>
          <p:cNvSpPr/>
          <p:nvPr/>
        </p:nvSpPr>
        <p:spPr>
          <a:xfrm>
            <a:off x="8216754" y="1641247"/>
            <a:ext cx="1578300" cy="95188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43 Countries</a:t>
            </a:r>
          </a:p>
        </p:txBody>
      </p:sp>
      <p:sp>
        <p:nvSpPr>
          <p:cNvPr id="265" name="Oval 264"/>
          <p:cNvSpPr/>
          <p:nvPr/>
        </p:nvSpPr>
        <p:spPr>
          <a:xfrm>
            <a:off x="9939770" y="3105680"/>
            <a:ext cx="1730419" cy="106694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Shipments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6872504" y="2264010"/>
            <a:ext cx="1249141" cy="12491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4" name="Picture 25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8564" y="3070901"/>
            <a:ext cx="1125796" cy="126230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5" name="Picture 25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10234" y="2522303"/>
            <a:ext cx="1016091" cy="106316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6" name="Picture 265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2481" y="3459587"/>
            <a:ext cx="967236" cy="1048427"/>
          </a:xfrm>
          <a:prstGeom prst="ellipse">
            <a:avLst/>
          </a:prstGeom>
          <a:noFill/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69" name="Oval 268"/>
          <p:cNvSpPr/>
          <p:nvPr/>
        </p:nvSpPr>
        <p:spPr>
          <a:xfrm>
            <a:off x="627766" y="5305710"/>
            <a:ext cx="953829" cy="7091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2006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1" name="Oval 270"/>
          <p:cNvSpPr/>
          <p:nvPr/>
        </p:nvSpPr>
        <p:spPr>
          <a:xfrm>
            <a:off x="567178" y="2407527"/>
            <a:ext cx="953829" cy="7091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96820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525C172-E2A2-E5EE-1C79-1445DAF47664}"/>
              </a:ext>
            </a:extLst>
          </p:cNvPr>
          <p:cNvSpPr txBox="1"/>
          <p:nvPr/>
        </p:nvSpPr>
        <p:spPr>
          <a:xfrm flipH="1">
            <a:off x="1582362" y="358543"/>
            <a:ext cx="38310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defTabSz="9955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0" dirty="0" smtClean="0">
                <a:solidFill>
                  <a:srgbClr val="1D3557"/>
                </a:solidFill>
                <a:latin typeface="Bebas Kai" panose="04050603020B02020204" pitchFamily="82" charset="0"/>
              </a:rPr>
              <a:t>Objective</a:t>
            </a:r>
            <a:endParaRPr lang="en-GB" sz="3200" spc="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40" y="213648"/>
            <a:ext cx="868085" cy="8745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27590">
            <a:off x="7048227" y="1832384"/>
            <a:ext cx="5403482" cy="54034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39" y="1424763"/>
            <a:ext cx="8538038" cy="341632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/>
              <a:t>To Uncover operational inefficiencies</a:t>
            </a:r>
            <a:r>
              <a:rPr lang="en-US" sz="2000" dirty="0"/>
              <a:t>.         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Delivery Delays: Analyze late shipments by vendor/product/region         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 Overruns: High-cost shipments vs. weight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Vendor Issues: Performance scores (on-time %, cost efficiency, cost deviation)         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 Bottlenecks: Items with recurring problems or 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delays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35264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7FC7439-93F3-EEAA-8DBE-F7B1BE44A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B3F8511-82E8-36C8-D6D7-DDD0E8A431F1}"/>
              </a:ext>
            </a:extLst>
          </p:cNvPr>
          <p:cNvSpPr txBox="1"/>
          <p:nvPr/>
        </p:nvSpPr>
        <p:spPr>
          <a:xfrm>
            <a:off x="552451" y="3336434"/>
            <a:ext cx="59626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1D3557"/>
                </a:solidFill>
                <a:latin typeface="Trebuchet MS" panose="020B0603020202020204" pitchFamily="34" charset="0"/>
              </a:rPr>
              <a:t>Data Cleaning </a:t>
            </a:r>
            <a:r>
              <a:rPr lang="en-GB" sz="4400" b="1" dirty="0">
                <a:solidFill>
                  <a:srgbClr val="1D355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&amp;</a:t>
            </a:r>
            <a:r>
              <a:rPr lang="en-GB" sz="4400" b="1" dirty="0">
                <a:solidFill>
                  <a:srgbClr val="1D3557"/>
                </a:solidFill>
                <a:latin typeface="Trebuchet MS" panose="020B0603020202020204" pitchFamily="34" charset="0"/>
              </a:rPr>
              <a:t> Transformation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3477FCC-20A5-1707-34CD-B2DC16ECFAB9}"/>
              </a:ext>
            </a:extLst>
          </p:cNvPr>
          <p:cNvSpPr txBox="1"/>
          <p:nvPr/>
        </p:nvSpPr>
        <p:spPr>
          <a:xfrm>
            <a:off x="1089250" y="-9485"/>
            <a:ext cx="74294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900" b="1" dirty="0">
                <a:solidFill>
                  <a:srgbClr val="E63946"/>
                </a:solidFill>
                <a:latin typeface="Trebuchet MS" panose="020B0603020202020204" pitchFamily="34" charset="0"/>
              </a:rPr>
              <a:t>2</a:t>
            </a:r>
            <a:endParaRPr lang="en-US" sz="23900" b="1" dirty="0">
              <a:solidFill>
                <a:srgbClr val="E63946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636" y="-9485"/>
            <a:ext cx="4779826" cy="2989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374405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clrChange>
              <a:clrFrom>
                <a:srgbClr val="002B36"/>
              </a:clrFrom>
              <a:clrTo>
                <a:srgbClr val="002B3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3235" y="2012497"/>
            <a:ext cx="5633897" cy="22675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4" name="Picture 3"/>
          <p:cNvPicPr/>
          <p:nvPr/>
        </p:nvPicPr>
        <p:blipFill>
          <a:blip r:embed="rId3">
            <a:clrChange>
              <a:clrFrom>
                <a:srgbClr val="002B36"/>
              </a:clrFrom>
              <a:clrTo>
                <a:srgbClr val="002B3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9752" y="4802112"/>
            <a:ext cx="7762396" cy="18299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9AC0CD-FA3A-3098-3406-10C62D50DEFD}"/>
              </a:ext>
            </a:extLst>
          </p:cNvPr>
          <p:cNvSpPr txBox="1"/>
          <p:nvPr/>
        </p:nvSpPr>
        <p:spPr>
          <a:xfrm flipH="1">
            <a:off x="1582362" y="420098"/>
            <a:ext cx="6331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95514">
              <a:defRPr/>
            </a:pPr>
            <a:r>
              <a:rPr lang="en-US" sz="2400" dirty="0">
                <a:solidFill>
                  <a:srgbClr val="1D3557"/>
                </a:solidFill>
                <a:latin typeface="Bebas Kai" panose="04050603020B02020204" pitchFamily="82" charset="0"/>
              </a:rPr>
              <a:t>Import </a:t>
            </a:r>
            <a:r>
              <a:rPr lang="en-US" sz="2400" dirty="0" smtClean="0">
                <a:solidFill>
                  <a:srgbClr val="1D3557"/>
                </a:solidFill>
                <a:latin typeface="Bebas Kai" panose="04050603020B02020204" pitchFamily="82" charset="0"/>
              </a:rPr>
              <a:t>DATA</a:t>
            </a:r>
            <a:endParaRPr lang="en-US" sz="2400" dirty="0">
              <a:solidFill>
                <a:srgbClr val="1D3557"/>
              </a:solidFill>
              <a:latin typeface="Bebas Kai" panose="04050603020B02020204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49AC0CD-FA3A-3098-3406-10C62D50DEFD}"/>
              </a:ext>
            </a:extLst>
          </p:cNvPr>
          <p:cNvSpPr txBox="1"/>
          <p:nvPr/>
        </p:nvSpPr>
        <p:spPr>
          <a:xfrm flipH="1">
            <a:off x="680943" y="1210879"/>
            <a:ext cx="7520007" cy="47250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>
            <a:defPPr>
              <a:defRPr lang="en-US"/>
            </a:defPPr>
            <a:lvl1pPr>
              <a:lnSpc>
                <a:spcPts val="1425"/>
              </a:lnSpc>
              <a:defRPr sz="2000" b="1" ker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Import </a:t>
            </a:r>
            <a:r>
              <a:rPr lang="en-US" dirty="0"/>
              <a:t>Libraries: pandas,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matplotlib</a:t>
            </a:r>
            <a:r>
              <a:rPr lang="en-US" dirty="0"/>
              <a:t>, </a:t>
            </a:r>
            <a:r>
              <a:rPr lang="en-US" dirty="0" err="1"/>
              <a:t>seaborn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960233" y="4070204"/>
            <a:ext cx="4275529" cy="47089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ts val="1425"/>
              </a:lnSpc>
            </a:pPr>
            <a:endParaRPr lang="en-US" sz="2000" b="1" kern="0" dirty="0" smtClean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2000" b="1" kern="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lang="en-US" sz="2000" b="1" kern="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Data: Read dataset </a:t>
            </a:r>
            <a:r>
              <a:rPr lang="en-US" sz="2000" b="1" kern="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(XLS)</a:t>
            </a:r>
            <a:endParaRPr lang="en-US" sz="2800" kern="100" dirty="0">
              <a:effectLst/>
              <a:latin typeface="Aptos"/>
              <a:ea typeface="Aptos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51" y="271690"/>
            <a:ext cx="758480" cy="758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122" name="Picture 2" descr="https://clipart-library.com/images_k/python-logo-transparent/python-logo-transparent-2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290" y="620596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931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FCBD12"/>
      </a:accent2>
      <a:accent3>
        <a:srgbClr val="A5A5A5"/>
      </a:accent3>
      <a:accent4>
        <a:srgbClr val="FCBD12"/>
      </a:accent4>
      <a:accent5>
        <a:srgbClr val="3F3F3F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3F3F3F"/>
    </a:accent1>
    <a:accent2>
      <a:srgbClr val="FCBD12"/>
    </a:accent2>
    <a:accent3>
      <a:srgbClr val="A5A5A5"/>
    </a:accent3>
    <a:accent4>
      <a:srgbClr val="FCBD12"/>
    </a:accent4>
    <a:accent5>
      <a:srgbClr val="3F3F3F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Custom 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3F3F3F"/>
    </a:accent1>
    <a:accent2>
      <a:srgbClr val="FCBD12"/>
    </a:accent2>
    <a:accent3>
      <a:srgbClr val="A5A5A5"/>
    </a:accent3>
    <a:accent4>
      <a:srgbClr val="FCBD12"/>
    </a:accent4>
    <a:accent5>
      <a:srgbClr val="3F3F3F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Custom 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3F3F3F"/>
    </a:accent1>
    <a:accent2>
      <a:srgbClr val="FCBD12"/>
    </a:accent2>
    <a:accent3>
      <a:srgbClr val="A5A5A5"/>
    </a:accent3>
    <a:accent4>
      <a:srgbClr val="FCBD12"/>
    </a:accent4>
    <a:accent5>
      <a:srgbClr val="3F3F3F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Custom 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3F3F3F"/>
    </a:accent1>
    <a:accent2>
      <a:srgbClr val="FCBD12"/>
    </a:accent2>
    <a:accent3>
      <a:srgbClr val="A5A5A5"/>
    </a:accent3>
    <a:accent4>
      <a:srgbClr val="FCBD12"/>
    </a:accent4>
    <a:accent5>
      <a:srgbClr val="3F3F3F"/>
    </a:accent5>
    <a:accent6>
      <a:srgbClr val="70AD47"/>
    </a:accent6>
    <a:hlink>
      <a:srgbClr val="0563C1"/>
    </a:hlink>
    <a:folHlink>
      <a:srgbClr val="954F72"/>
    </a:folHlink>
  </a:clrScheme>
</a:themeOverride>
</file>

<file path=docMetadata/LabelInfo.xml><?xml version="1.0" encoding="utf-8"?>
<clbl:labelList xmlns:clbl="http://schemas.microsoft.com/office/2020/mipLabelMetadata">
  <clbl:label id="{8d051551-3193-45e5-bb00-2822a04ac701}" enabled="1" method="Privileged" siteId="{7a823e81-3527-485c-a629-67235afb2fa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12912</TotalTime>
  <Words>774</Words>
  <Application>Microsoft Office PowerPoint</Application>
  <PresentationFormat>Widescreen</PresentationFormat>
  <Paragraphs>139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Aptos</vt:lpstr>
      <vt:lpstr>Arial</vt:lpstr>
      <vt:lpstr>Arial Narrow</vt:lpstr>
      <vt:lpstr>Bebas Kai</vt:lpstr>
      <vt:lpstr>Calibri</vt:lpstr>
      <vt:lpstr>Calibri Light</vt:lpstr>
      <vt:lpstr>Consolas</vt:lpstr>
      <vt:lpstr>Hacen Tunisia</vt:lpstr>
      <vt:lpstr>Hacen Tunisia Bold</vt:lpstr>
      <vt:lpstr>Source Sans Pro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Fady Elsheikh</dc:creator>
  <cp:lastModifiedBy>Microsoft account</cp:lastModifiedBy>
  <cp:revision>113</cp:revision>
  <cp:lastPrinted>2025-04-22T13:11:16Z</cp:lastPrinted>
  <dcterms:created xsi:type="dcterms:W3CDTF">2023-06-03T14:23:43Z</dcterms:created>
  <dcterms:modified xsi:type="dcterms:W3CDTF">2025-04-22T20:57:57Z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d051551-3193-45e5-bb00-2822a04ac701_Enabled">
    <vt:lpwstr>true</vt:lpwstr>
  </property>
  <property fmtid="{D5CDD505-2E9C-101B-9397-08002B2CF9AE}" pid="3" name="MSIP_Label_8d051551-3193-45e5-bb00-2822a04ac701_SetDate">
    <vt:lpwstr>2024-04-29T02:25:49Z</vt:lpwstr>
  </property>
  <property fmtid="{D5CDD505-2E9C-101B-9397-08002B2CF9AE}" pid="4" name="MSIP_Label_8d051551-3193-45e5-bb00-2822a04ac701_Method">
    <vt:lpwstr>Privileged</vt:lpwstr>
  </property>
  <property fmtid="{D5CDD505-2E9C-101B-9397-08002B2CF9AE}" pid="5" name="MSIP_Label_8d051551-3193-45e5-bb00-2822a04ac701_Name">
    <vt:lpwstr>UNCLASSIFIED</vt:lpwstr>
  </property>
  <property fmtid="{D5CDD505-2E9C-101B-9397-08002B2CF9AE}" pid="6" name="MSIP_Label_8d051551-3193-45e5-bb00-2822a04ac701_SiteId">
    <vt:lpwstr>7a823e81-3527-485c-a629-67235afb2fa8</vt:lpwstr>
  </property>
  <property fmtid="{D5CDD505-2E9C-101B-9397-08002B2CF9AE}" pid="7" name="MSIP_Label_8d051551-3193-45e5-bb00-2822a04ac701_ActionId">
    <vt:lpwstr>9bba42d9-2848-4496-bc0b-4154d40d0aa8</vt:lpwstr>
  </property>
  <property fmtid="{D5CDD505-2E9C-101B-9397-08002B2CF9AE}" pid="8" name="MSIP_Label_8d051551-3193-45e5-bb00-2822a04ac701_ContentBits">
    <vt:lpwstr>0</vt:lpwstr>
  </property>
</Properties>
</file>